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1" r:id="rId1"/>
    <p:sldMasterId id="2147483674" r:id="rId2"/>
  </p:sldMasterIdLst>
  <p:notesMasterIdLst>
    <p:notesMasterId r:id="rId16"/>
  </p:notesMasterIdLst>
  <p:handoutMasterIdLst>
    <p:handoutMasterId r:id="rId17"/>
  </p:handoutMasterIdLst>
  <p:sldIdLst>
    <p:sldId id="258" r:id="rId3"/>
    <p:sldId id="279" r:id="rId4"/>
    <p:sldId id="259" r:id="rId5"/>
    <p:sldId id="270" r:id="rId6"/>
    <p:sldId id="273" r:id="rId7"/>
    <p:sldId id="271" r:id="rId8"/>
    <p:sldId id="272" r:id="rId9"/>
    <p:sldId id="274" r:id="rId10"/>
    <p:sldId id="275" r:id="rId11"/>
    <p:sldId id="276" r:id="rId12"/>
    <p:sldId id="277" r:id="rId13"/>
    <p:sldId id="278" r:id="rId14"/>
    <p:sldId id="268" r:id="rId15"/>
  </p:sldIdLst>
  <p:sldSz cx="10080625" cy="7559675"/>
  <p:notesSz cx="7559675" cy="10691813"/>
  <p:defaultTextStyle>
    <a:defPPr>
      <a:defRPr lang="en-US"/>
    </a:defPPr>
    <a:lvl1pPr algn="l" defTabSz="449263"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ＭＳ Ｐゴシック" charset="0"/>
        <a:cs typeface="ＭＳ Ｐゴシック" charset="0"/>
      </a:defRPr>
    </a:lvl1pPr>
    <a:lvl2pPr marL="742950" indent="-285750" algn="l" defTabSz="449263"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ＭＳ Ｐゴシック" charset="0"/>
        <a:cs typeface="ＭＳ Ｐゴシック" charset="0"/>
      </a:defRPr>
    </a:lvl2pPr>
    <a:lvl3pPr marL="1143000" indent="-228600" algn="l" defTabSz="449263"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ＭＳ Ｐゴシック" charset="0"/>
        <a:cs typeface="ＭＳ Ｐゴシック" charset="0"/>
      </a:defRPr>
    </a:lvl3pPr>
    <a:lvl4pPr marL="1600200" indent="-228600" algn="l" defTabSz="449263"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ＭＳ Ｐゴシック" charset="0"/>
        <a:cs typeface="ＭＳ Ｐゴシック" charset="0"/>
      </a:defRPr>
    </a:lvl4pPr>
    <a:lvl5pPr marL="2057400" indent="-228600" algn="l" defTabSz="449263"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381">
          <p15:clr>
            <a:srgbClr val="A4A3A4"/>
          </p15:clr>
        </p15:guide>
        <p15:guide id="2" pos="3175">
          <p15:clr>
            <a:srgbClr val="A4A3A4"/>
          </p15:clr>
        </p15:guide>
      </p15:sldGuideLst>
    </p:ext>
    <p:ext uri="{2D200454-40CA-4A62-9FC3-DE9A4176ACB9}">
      <p15:notesGuideLst xmlns:p15="http://schemas.microsoft.com/office/powerpoint/2012/main">
        <p15:guide id="1" orient="horz" pos="3367">
          <p15:clr>
            <a:srgbClr val="A4A3A4"/>
          </p15:clr>
        </p15:guide>
        <p15:guide id="2" pos="238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02"/>
    <a:srgbClr val="FC65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40"/>
    <p:restoredTop sz="79054"/>
  </p:normalViewPr>
  <p:slideViewPr>
    <p:cSldViewPr>
      <p:cViewPr varScale="1">
        <p:scale>
          <a:sx n="71" d="100"/>
          <a:sy n="71" d="100"/>
        </p:scale>
        <p:origin x="1160" y="184"/>
      </p:cViewPr>
      <p:guideLst>
        <p:guide orient="horz" pos="2381"/>
        <p:guide pos="3175"/>
      </p:guideLst>
    </p:cSldViewPr>
  </p:slideViewPr>
  <p:notesTextViewPr>
    <p:cViewPr>
      <p:scale>
        <a:sx n="100" d="100"/>
        <a:sy n="100" d="100"/>
      </p:scale>
      <p:origin x="0" y="-2280"/>
    </p:cViewPr>
  </p:notesTextViewPr>
  <p:notesViewPr>
    <p:cSldViewPr>
      <p:cViewPr varScale="1">
        <p:scale>
          <a:sx n="88" d="100"/>
          <a:sy n="88" d="100"/>
        </p:scale>
        <p:origin x="-4560" y="-128"/>
      </p:cViewPr>
      <p:guideLst>
        <p:guide orient="horz" pos="3367"/>
        <p:guide pos="2381"/>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4988"/>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sz="quarter" idx="1"/>
          </p:nvPr>
        </p:nvSpPr>
        <p:spPr>
          <a:xfrm>
            <a:off x="4281488" y="0"/>
            <a:ext cx="3276600" cy="534988"/>
          </a:xfrm>
          <a:prstGeom prst="rect">
            <a:avLst/>
          </a:prstGeom>
        </p:spPr>
        <p:txBody>
          <a:bodyPr vert="horz" lIns="91440" tIns="45720" rIns="91440" bIns="45720" rtlCol="0"/>
          <a:lstStyle>
            <a:lvl1pPr algn="r">
              <a:defRPr sz="1200"/>
            </a:lvl1pPr>
          </a:lstStyle>
          <a:p>
            <a:pPr>
              <a:defRPr/>
            </a:pPr>
            <a:fld id="{A8ACA974-6EBF-1641-B721-F0CB5B5676DC}" type="datetimeFigureOut">
              <a:rPr lang="en-US"/>
              <a:pPr>
                <a:defRPr/>
              </a:pPr>
              <a:t>6/20/17</a:t>
            </a:fld>
            <a:endParaRPr lang="en-US"/>
          </a:p>
        </p:txBody>
      </p:sp>
      <p:sp>
        <p:nvSpPr>
          <p:cNvPr id="4" name="Footer Placeholder 3"/>
          <p:cNvSpPr>
            <a:spLocks noGrp="1"/>
          </p:cNvSpPr>
          <p:nvPr>
            <p:ph type="ftr" sz="quarter" idx="2"/>
          </p:nvPr>
        </p:nvSpPr>
        <p:spPr>
          <a:xfrm>
            <a:off x="0" y="10155238"/>
            <a:ext cx="3276600" cy="534987"/>
          </a:xfrm>
          <a:prstGeom prst="rect">
            <a:avLst/>
          </a:prstGeom>
        </p:spPr>
        <p:txBody>
          <a:bodyPr vert="horz" lIns="91440" tIns="45720" rIns="91440" bIns="45720" rtlCol="0" anchor="b"/>
          <a:lstStyle>
            <a:lvl1pPr algn="l">
              <a:defRPr sz="1200"/>
            </a:lvl1pPr>
          </a:lstStyle>
          <a:p>
            <a:pPr>
              <a:defRPr/>
            </a:pPr>
            <a:endParaRPr lang="en-US"/>
          </a:p>
        </p:txBody>
      </p:sp>
      <p:sp>
        <p:nvSpPr>
          <p:cNvPr id="5" name="Slide Number Placeholder 4"/>
          <p:cNvSpPr>
            <a:spLocks noGrp="1"/>
          </p:cNvSpPr>
          <p:nvPr>
            <p:ph type="sldNum" sz="quarter" idx="3"/>
          </p:nvPr>
        </p:nvSpPr>
        <p:spPr>
          <a:xfrm>
            <a:off x="4281488" y="10155238"/>
            <a:ext cx="3276600" cy="534987"/>
          </a:xfrm>
          <a:prstGeom prst="rect">
            <a:avLst/>
          </a:prstGeom>
        </p:spPr>
        <p:txBody>
          <a:bodyPr vert="horz" lIns="91440" tIns="45720" rIns="91440" bIns="45720" rtlCol="0" anchor="b"/>
          <a:lstStyle>
            <a:lvl1pPr algn="r">
              <a:defRPr sz="1200"/>
            </a:lvl1pPr>
          </a:lstStyle>
          <a:p>
            <a:pPr>
              <a:defRPr/>
            </a:pPr>
            <a:fld id="{47B98B46-A92A-B248-88B0-09F1EAC8A5FE}" type="slidenum">
              <a:rPr lang="en-US"/>
              <a:pPr>
                <a:defRPr/>
              </a:pPr>
              <a:t>‹#›</a:t>
            </a:fld>
            <a:endParaRPr lang="en-US"/>
          </a:p>
        </p:txBody>
      </p:sp>
    </p:spTree>
    <p:extLst>
      <p:ext uri="{BB962C8B-B14F-4D97-AF65-F5344CB8AC3E}">
        <p14:creationId xmlns:p14="http://schemas.microsoft.com/office/powerpoint/2010/main" val="385902070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tiff>
</file>

<file path=ppt/media/image13.tiff>
</file>

<file path=ppt/media/image14.png>
</file>

<file path=ppt/media/image15.tiff>
</file>

<file path=ppt/media/image16.png>
</file>

<file path=ppt/media/image17.tiff>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Rectangle 1"/>
          <p:cNvSpPr>
            <a:spLocks noGrp="1" noRot="1" noChangeAspect="1" noChangeArrowheads="1"/>
          </p:cNvSpPr>
          <p:nvPr>
            <p:ph type="sldImg"/>
          </p:nvPr>
        </p:nvSpPr>
        <p:spPr bwMode="auto">
          <a:xfrm>
            <a:off x="1106488" y="812800"/>
            <a:ext cx="5343525" cy="4006850"/>
          </a:xfrm>
          <a:prstGeom prst="rect">
            <a:avLst/>
          </a:prstGeom>
          <a:noFill/>
          <a:ln>
            <a:noFill/>
          </a:ln>
          <a:effectLst/>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sp>
      <p:sp>
        <p:nvSpPr>
          <p:cNvPr id="2050" name="Rectangle 2"/>
          <p:cNvSpPr>
            <a:spLocks noGrp="1" noChangeArrowheads="1"/>
          </p:cNvSpPr>
          <p:nvPr>
            <p:ph type="body"/>
          </p:nvPr>
        </p:nvSpPr>
        <p:spPr bwMode="auto">
          <a:xfrm>
            <a:off x="755650" y="5078413"/>
            <a:ext cx="6046788" cy="4810125"/>
          </a:xfrm>
          <a:prstGeom prst="rect">
            <a:avLst/>
          </a:prstGeom>
          <a:noFill/>
          <a:ln>
            <a:noFill/>
          </a:ln>
          <a:effectLst/>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0" tIns="0" rIns="0" bIns="0" numCol="1" anchor="t" anchorCtr="0" compatLnSpc="1">
            <a:prstTxWarp prst="textNoShape">
              <a:avLst/>
            </a:prstTxWarp>
          </a:bodyPr>
          <a:lstStyle/>
          <a:p>
            <a:pPr lvl="0"/>
            <a:endParaRPr lang="en-US" noProof="0" smtClean="0"/>
          </a:p>
        </p:txBody>
      </p:sp>
      <p:sp>
        <p:nvSpPr>
          <p:cNvPr id="2051" name="Rectangle 3"/>
          <p:cNvSpPr>
            <a:spLocks noGrp="1" noChangeArrowheads="1"/>
          </p:cNvSpPr>
          <p:nvPr>
            <p:ph type="hdr"/>
          </p:nvPr>
        </p:nvSpPr>
        <p:spPr bwMode="auto">
          <a:xfrm>
            <a:off x="0" y="0"/>
            <a:ext cx="3279775" cy="533400"/>
          </a:xfrm>
          <a:prstGeom prst="rect">
            <a:avLst/>
          </a:prstGeom>
          <a:noFill/>
          <a:ln>
            <a:noFill/>
          </a:ln>
          <a:effectLst/>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0" tIns="0" rIns="0" bIns="0" numCol="1" anchor="t" anchorCtr="0" compatLnSpc="1">
            <a:prstTxWarp prst="textNoShape">
              <a:avLst/>
            </a:prstTxWarp>
          </a:bodyPr>
          <a:lstStyle>
            <a:lvl1pPr>
              <a:lnSpc>
                <a:spcPct val="95000"/>
              </a:lnSpc>
              <a:tabLst>
                <a:tab pos="723900" algn="l"/>
                <a:tab pos="1447800" algn="l"/>
                <a:tab pos="2171700" algn="l"/>
                <a:tab pos="2895600" algn="l"/>
              </a:tabLst>
              <a:defRPr sz="1400">
                <a:solidFill>
                  <a:srgbClr val="000000"/>
                </a:solidFill>
                <a:latin typeface="Times New Roman" charset="0"/>
                <a:cs typeface="Lucida Sans Unicode" charset="0"/>
              </a:defRPr>
            </a:lvl1pPr>
          </a:lstStyle>
          <a:p>
            <a:pPr>
              <a:defRPr/>
            </a:pPr>
            <a:endParaRPr lang="cs-CZ"/>
          </a:p>
        </p:txBody>
      </p:sp>
      <p:sp>
        <p:nvSpPr>
          <p:cNvPr id="2052" name="Rectangle 4"/>
          <p:cNvSpPr>
            <a:spLocks noGrp="1" noChangeArrowheads="1"/>
          </p:cNvSpPr>
          <p:nvPr>
            <p:ph type="dt"/>
          </p:nvPr>
        </p:nvSpPr>
        <p:spPr bwMode="auto">
          <a:xfrm>
            <a:off x="4278313" y="0"/>
            <a:ext cx="3279775" cy="533400"/>
          </a:xfrm>
          <a:prstGeom prst="rect">
            <a:avLst/>
          </a:prstGeom>
          <a:noFill/>
          <a:ln>
            <a:noFill/>
          </a:ln>
          <a:effectLst/>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0" tIns="0" rIns="0" bIns="0" numCol="1" anchor="t" anchorCtr="0" compatLnSpc="1">
            <a:prstTxWarp prst="textNoShape">
              <a:avLst/>
            </a:prstTxWarp>
          </a:bodyPr>
          <a:lstStyle>
            <a:lvl1pPr algn="r">
              <a:lnSpc>
                <a:spcPct val="95000"/>
              </a:lnSpc>
              <a:tabLst>
                <a:tab pos="723900" algn="l"/>
                <a:tab pos="1447800" algn="l"/>
                <a:tab pos="2171700" algn="l"/>
                <a:tab pos="2895600" algn="l"/>
              </a:tabLst>
              <a:defRPr sz="1400">
                <a:solidFill>
                  <a:srgbClr val="000000"/>
                </a:solidFill>
                <a:latin typeface="Times New Roman" charset="0"/>
                <a:cs typeface="Lucida Sans Unicode" charset="0"/>
              </a:defRPr>
            </a:lvl1pPr>
          </a:lstStyle>
          <a:p>
            <a:pPr>
              <a:defRPr/>
            </a:pPr>
            <a:endParaRPr lang="cs-CZ"/>
          </a:p>
        </p:txBody>
      </p:sp>
      <p:sp>
        <p:nvSpPr>
          <p:cNvPr id="2053" name="Rectangle 5"/>
          <p:cNvSpPr>
            <a:spLocks noGrp="1" noChangeArrowheads="1"/>
          </p:cNvSpPr>
          <p:nvPr>
            <p:ph type="ftr"/>
          </p:nvPr>
        </p:nvSpPr>
        <p:spPr bwMode="auto">
          <a:xfrm>
            <a:off x="0" y="10156825"/>
            <a:ext cx="3279775" cy="533400"/>
          </a:xfrm>
          <a:prstGeom prst="rect">
            <a:avLst/>
          </a:prstGeom>
          <a:noFill/>
          <a:ln>
            <a:noFill/>
          </a:ln>
          <a:effectLst/>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0" tIns="0" rIns="0" bIns="0" numCol="1" anchor="b" anchorCtr="0" compatLnSpc="1">
            <a:prstTxWarp prst="textNoShape">
              <a:avLst/>
            </a:prstTxWarp>
          </a:bodyPr>
          <a:lstStyle>
            <a:lvl1pPr>
              <a:lnSpc>
                <a:spcPct val="95000"/>
              </a:lnSpc>
              <a:tabLst>
                <a:tab pos="723900" algn="l"/>
                <a:tab pos="1447800" algn="l"/>
                <a:tab pos="2171700" algn="l"/>
                <a:tab pos="2895600" algn="l"/>
              </a:tabLst>
              <a:defRPr sz="1400">
                <a:solidFill>
                  <a:srgbClr val="000000"/>
                </a:solidFill>
                <a:latin typeface="Times New Roman" charset="0"/>
                <a:cs typeface="Lucida Sans Unicode" charset="0"/>
              </a:defRPr>
            </a:lvl1pPr>
          </a:lstStyle>
          <a:p>
            <a:pPr>
              <a:defRPr/>
            </a:pPr>
            <a:endParaRPr lang="cs-CZ"/>
          </a:p>
        </p:txBody>
      </p:sp>
      <p:sp>
        <p:nvSpPr>
          <p:cNvPr id="2054" name="Rectangle 6"/>
          <p:cNvSpPr>
            <a:spLocks noGrp="1" noChangeArrowheads="1"/>
          </p:cNvSpPr>
          <p:nvPr>
            <p:ph type="sldNum"/>
          </p:nvPr>
        </p:nvSpPr>
        <p:spPr bwMode="auto">
          <a:xfrm>
            <a:off x="4278313" y="10156825"/>
            <a:ext cx="3279775" cy="533400"/>
          </a:xfrm>
          <a:prstGeom prst="rect">
            <a:avLst/>
          </a:prstGeom>
          <a:noFill/>
          <a:ln>
            <a:noFill/>
          </a:ln>
          <a:effectLst/>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0" tIns="0" rIns="0" bIns="0" numCol="1" anchor="b" anchorCtr="0" compatLnSpc="1">
            <a:prstTxWarp prst="textNoShape">
              <a:avLst/>
            </a:prstTxWarp>
          </a:bodyPr>
          <a:lstStyle>
            <a:lvl1pPr algn="r">
              <a:lnSpc>
                <a:spcPct val="95000"/>
              </a:lnSpc>
              <a:tabLst>
                <a:tab pos="723900" algn="l"/>
                <a:tab pos="1447800" algn="l"/>
                <a:tab pos="2171700" algn="l"/>
                <a:tab pos="2895600" algn="l"/>
              </a:tabLst>
              <a:defRPr sz="1400">
                <a:solidFill>
                  <a:srgbClr val="000000"/>
                </a:solidFill>
                <a:latin typeface="Times New Roman" charset="0"/>
                <a:cs typeface="Lucida Sans Unicode" charset="0"/>
              </a:defRPr>
            </a:lvl1pPr>
          </a:lstStyle>
          <a:p>
            <a:pPr>
              <a:defRPr/>
            </a:pPr>
            <a:fld id="{E93030B3-C3CD-754F-BE2D-1950A09CE940}" type="slidenum">
              <a:rPr lang="cs-CZ"/>
              <a:pPr>
                <a:defRPr/>
              </a:pPr>
              <a:t>‹#›</a:t>
            </a:fld>
            <a:endParaRPr lang="cs-CZ"/>
          </a:p>
        </p:txBody>
      </p:sp>
    </p:spTree>
    <p:extLst>
      <p:ext uri="{BB962C8B-B14F-4D97-AF65-F5344CB8AC3E}">
        <p14:creationId xmlns:p14="http://schemas.microsoft.com/office/powerpoint/2010/main" val="808201979"/>
      </p:ext>
    </p:extLst>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0"/>
        <a:cs typeface="ＭＳ Ｐゴシック" charset="0"/>
      </a:defRPr>
    </a:lvl1pPr>
    <a:lvl2pPr marL="742950" indent="-28575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0"/>
        <a:cs typeface="+mn-cs"/>
      </a:defRPr>
    </a:lvl2pPr>
    <a:lvl3pPr marL="11430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0"/>
        <a:cs typeface="+mn-cs"/>
      </a:defRPr>
    </a:lvl3pPr>
    <a:lvl4pPr marL="16002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0"/>
        <a:cs typeface="+mn-cs"/>
      </a:defRPr>
    </a:lvl4pPr>
    <a:lvl5pPr marL="20574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kern="1200" dirty="0" smtClean="0">
                <a:solidFill>
                  <a:schemeClr val="tx1"/>
                </a:solidFill>
                <a:effectLst/>
                <a:latin typeface="Arial" charset="0"/>
                <a:ea typeface="ＭＳ Ｐゴシック" charset="0"/>
                <a:cs typeface="Arial" charset="0"/>
              </a:rPr>
              <a:t>Define list of sample projects for teams in the stream (at least 5 ideas), and build any code/instructions needed for these projects</a:t>
            </a:r>
            <a:endParaRPr lang="en-US" sz="1200" dirty="0" smtClean="0">
              <a:effectLst/>
              <a:latin typeface="Arial" charset="0"/>
            </a:endParaRPr>
          </a:p>
          <a:p>
            <a:pPr rtl="0"/>
            <a:r>
              <a:rPr lang="en-US" sz="1200" kern="1200" dirty="0" err="1" smtClean="0">
                <a:solidFill>
                  <a:schemeClr val="tx1"/>
                </a:solidFill>
                <a:effectLst/>
                <a:latin typeface="Arial" charset="0"/>
                <a:ea typeface="ＭＳ Ｐゴシック" charset="0"/>
                <a:cs typeface="Arial" charset="0"/>
              </a:rPr>
              <a:t>Chatbot</a:t>
            </a:r>
            <a:r>
              <a:rPr lang="en-US" sz="1200" kern="1200" dirty="0" smtClean="0">
                <a:solidFill>
                  <a:schemeClr val="tx1"/>
                </a:solidFill>
                <a:effectLst/>
                <a:latin typeface="Arial" charset="0"/>
                <a:ea typeface="ＭＳ Ｐゴシック" charset="0"/>
                <a:cs typeface="Arial" charset="0"/>
              </a:rPr>
              <a:t> for querying news</a:t>
            </a:r>
            <a:endParaRPr lang="en-US" sz="1200" dirty="0" smtClean="0">
              <a:effectLst/>
              <a:latin typeface="Arial" charset="0"/>
            </a:endParaRPr>
          </a:p>
          <a:p>
            <a:pPr rtl="0"/>
            <a:r>
              <a:rPr lang="en-US" sz="1200" dirty="0" smtClean="0">
                <a:effectLst/>
                <a:latin typeface="Arial" charset="0"/>
              </a:rPr>
              <a:t>In this project we create conversation application which will help use</a:t>
            </a:r>
            <a:r>
              <a:rPr lang="en-US" sz="1200" kern="1200" dirty="0" smtClean="0">
                <a:solidFill>
                  <a:schemeClr val="tx1"/>
                </a:solidFill>
                <a:effectLst/>
                <a:latin typeface="Arial" charset="0"/>
                <a:ea typeface="ＭＳ Ｐゴシック" charset="0"/>
                <a:cs typeface="Arial" charset="0"/>
              </a:rPr>
              <a:t>r</a:t>
            </a:r>
            <a:r>
              <a:rPr lang="en-US" sz="1200" dirty="0" smtClean="0">
                <a:effectLst/>
                <a:latin typeface="Arial" charset="0"/>
              </a:rPr>
              <a:t> to query </a:t>
            </a:r>
            <a:r>
              <a:rPr lang="en-US" sz="1200" dirty="0" err="1" smtClean="0">
                <a:effectLst/>
                <a:latin typeface="Arial" charset="0"/>
              </a:rPr>
              <a:t>datasource</a:t>
            </a:r>
            <a:r>
              <a:rPr lang="en-US" sz="1200" dirty="0" smtClean="0">
                <a:effectLst/>
                <a:latin typeface="Arial" charset="0"/>
              </a:rPr>
              <a:t>. We will use dataset of </a:t>
            </a:r>
            <a:r>
              <a:rPr lang="en-US" sz="1200" dirty="0" err="1" smtClean="0">
                <a:effectLst/>
                <a:latin typeface="Arial" charset="0"/>
              </a:rPr>
              <a:t>preenriched</a:t>
            </a:r>
            <a:r>
              <a:rPr lang="en-US" sz="1200" dirty="0" smtClean="0">
                <a:effectLst/>
                <a:latin typeface="Arial" charset="0"/>
              </a:rPr>
              <a:t> news articles - Discovery News. Application wi</a:t>
            </a:r>
            <a:r>
              <a:rPr lang="en-US" sz="1200" kern="1200" dirty="0" smtClean="0">
                <a:solidFill>
                  <a:schemeClr val="tx1"/>
                </a:solidFill>
                <a:effectLst/>
                <a:latin typeface="Arial" charset="0"/>
                <a:ea typeface="ＭＳ Ｐゴシック" charset="0"/>
                <a:cs typeface="Arial" charset="0"/>
              </a:rPr>
              <a:t>l</a:t>
            </a:r>
            <a:r>
              <a:rPr lang="en-US" sz="1200" dirty="0" smtClean="0">
                <a:effectLst/>
                <a:latin typeface="Arial" charset="0"/>
              </a:rPr>
              <a:t>l have predefined dialog flow which will help user to answer several questions about dataset. Dataset could be different one if </a:t>
            </a:r>
            <a:r>
              <a:rPr lang="en-US" sz="1200" kern="1200" dirty="0" smtClean="0">
                <a:solidFill>
                  <a:schemeClr val="tx1"/>
                </a:solidFill>
                <a:effectLst/>
                <a:latin typeface="Arial" charset="0"/>
                <a:ea typeface="ＭＳ Ｐゴシック" charset="0"/>
                <a:cs typeface="Arial" charset="0"/>
              </a:rPr>
              <a:t>the </a:t>
            </a:r>
            <a:r>
              <a:rPr lang="en-US" sz="1200" dirty="0" smtClean="0">
                <a:effectLst/>
                <a:latin typeface="Arial" charset="0"/>
              </a:rPr>
              <a:t>team bring</a:t>
            </a:r>
            <a:r>
              <a:rPr lang="en-US" sz="1200" kern="1200" dirty="0" smtClean="0">
                <a:solidFill>
                  <a:schemeClr val="tx1"/>
                </a:solidFill>
                <a:effectLst/>
                <a:latin typeface="Arial" charset="0"/>
                <a:ea typeface="ＭＳ Ｐゴシック" charset="0"/>
                <a:cs typeface="Arial" charset="0"/>
              </a:rPr>
              <a:t>s</a:t>
            </a:r>
            <a:r>
              <a:rPr lang="en-US" sz="1200" dirty="0" smtClean="0">
                <a:effectLst/>
                <a:latin typeface="Arial" charset="0"/>
              </a:rPr>
              <a:t> another source of data.</a:t>
            </a:r>
          </a:p>
          <a:p>
            <a:pPr rtl="0"/>
            <a:r>
              <a:rPr lang="en-US" sz="1200" kern="1200" dirty="0" err="1" smtClean="0">
                <a:solidFill>
                  <a:schemeClr val="tx1"/>
                </a:solidFill>
                <a:effectLst/>
                <a:latin typeface="Arial" charset="0"/>
                <a:ea typeface="ＭＳ Ｐゴシック" charset="0"/>
                <a:cs typeface="Arial" charset="0"/>
              </a:rPr>
              <a:t>Chatbot</a:t>
            </a:r>
            <a:r>
              <a:rPr lang="en-US" sz="1200" kern="1200" dirty="0" smtClean="0">
                <a:solidFill>
                  <a:schemeClr val="tx1"/>
                </a:solidFill>
                <a:effectLst/>
                <a:latin typeface="Arial" charset="0"/>
                <a:ea typeface="ＭＳ Ｐゴシック" charset="0"/>
                <a:cs typeface="Arial" charset="0"/>
              </a:rPr>
              <a:t> delegate based on sentiment</a:t>
            </a:r>
            <a:endParaRPr lang="en-US" sz="1200" dirty="0" smtClean="0">
              <a:effectLst/>
              <a:latin typeface="Arial" charset="0"/>
            </a:endParaRPr>
          </a:p>
          <a:p>
            <a:pPr rtl="0"/>
            <a:r>
              <a:rPr lang="en-US" sz="1200" kern="1200" dirty="0" smtClean="0">
                <a:solidFill>
                  <a:schemeClr val="tx1"/>
                </a:solidFill>
                <a:effectLst/>
                <a:latin typeface="Arial" charset="0"/>
                <a:ea typeface="ＭＳ Ｐゴシック" charset="0"/>
                <a:cs typeface="Arial" charset="0"/>
              </a:rPr>
              <a:t>This project should be about adapting the conversation to the user's emotion. If the sentiment of the user's response goes below given threshold, reroute to live customer support agent should be done. This project should make use of Watson Conversation and Natural Language Understanding services. The reroute should be done to an external service, e.g. Telegram or Slack. The full scenario should follow real user story of escalating a complaint from </a:t>
            </a:r>
            <a:r>
              <a:rPr lang="en-US" sz="1200" kern="1200" dirty="0" err="1" smtClean="0">
                <a:solidFill>
                  <a:schemeClr val="tx1"/>
                </a:solidFill>
                <a:effectLst/>
                <a:latin typeface="Arial" charset="0"/>
                <a:ea typeface="ＭＳ Ｐゴシック" charset="0"/>
                <a:cs typeface="Arial" charset="0"/>
              </a:rPr>
              <a:t>chatbot</a:t>
            </a:r>
            <a:r>
              <a:rPr lang="en-US" sz="1200" kern="1200" dirty="0" smtClean="0">
                <a:solidFill>
                  <a:schemeClr val="tx1"/>
                </a:solidFill>
                <a:effectLst/>
                <a:latin typeface="Arial" charset="0"/>
                <a:ea typeface="ＭＳ Ｐゴシック" charset="0"/>
                <a:cs typeface="Arial" charset="0"/>
              </a:rPr>
              <a:t> to live customer service.</a:t>
            </a:r>
            <a:endParaRPr lang="en-US" sz="1200" dirty="0" smtClean="0">
              <a:effectLst/>
              <a:latin typeface="Arial" charset="0"/>
            </a:endParaRPr>
          </a:p>
          <a:p>
            <a:pPr rtl="0"/>
            <a:r>
              <a:rPr lang="en-US" sz="1200" kern="1200" dirty="0" smtClean="0">
                <a:solidFill>
                  <a:schemeClr val="tx1"/>
                </a:solidFill>
                <a:effectLst/>
                <a:latin typeface="Arial" charset="0"/>
                <a:ea typeface="ＭＳ Ｐゴシック" charset="0"/>
                <a:cs typeface="Arial" charset="0"/>
              </a:rPr>
              <a:t>Visual custom classifier of broken components (controlled by </a:t>
            </a:r>
            <a:r>
              <a:rPr lang="en-US" sz="1200" kern="1200" dirty="0" err="1" smtClean="0">
                <a:solidFill>
                  <a:schemeClr val="tx1"/>
                </a:solidFill>
                <a:effectLst/>
                <a:latin typeface="Arial" charset="0"/>
                <a:ea typeface="ＭＳ Ｐゴシック" charset="0"/>
                <a:cs typeface="Arial" charset="0"/>
              </a:rPr>
              <a:t>chatbot</a:t>
            </a:r>
            <a:r>
              <a:rPr lang="en-US" sz="1200" kern="1200" dirty="0" smtClean="0">
                <a:solidFill>
                  <a:schemeClr val="tx1"/>
                </a:solidFill>
                <a:effectLst/>
                <a:latin typeface="Arial" charset="0"/>
                <a:ea typeface="ＭＳ Ｐゴシック" charset="0"/>
                <a:cs typeface="Arial" charset="0"/>
              </a:rPr>
              <a:t>)</a:t>
            </a:r>
            <a:endParaRPr lang="en-US" sz="1200" dirty="0" smtClean="0">
              <a:effectLst/>
              <a:latin typeface="Arial" charset="0"/>
            </a:endParaRPr>
          </a:p>
          <a:p>
            <a:pPr rtl="0"/>
            <a:r>
              <a:rPr lang="en-US" sz="1200" dirty="0" smtClean="0">
                <a:effectLst/>
                <a:latin typeface="Arial" charset="0"/>
              </a:rPr>
              <a:t>In this project personal assistant that will help user identify object will be made. End application will be mobile Telegram bot which will receive pictures taken from camera a</a:t>
            </a:r>
            <a:r>
              <a:rPr lang="en-US" sz="1200" kern="1200" dirty="0" smtClean="0">
                <a:solidFill>
                  <a:schemeClr val="tx1"/>
                </a:solidFill>
                <a:effectLst/>
                <a:latin typeface="Arial" charset="0"/>
                <a:ea typeface="ＭＳ Ｐゴシック" charset="0"/>
                <a:cs typeface="Arial" charset="0"/>
              </a:rPr>
              <a:t>nd</a:t>
            </a:r>
            <a:r>
              <a:rPr lang="en-US" sz="1200" dirty="0" smtClean="0">
                <a:effectLst/>
                <a:latin typeface="Arial" charset="0"/>
              </a:rPr>
              <a:t> will help determine user which object is in front of him.</a:t>
            </a:r>
          </a:p>
          <a:p>
            <a:pPr rtl="0"/>
            <a:r>
              <a:rPr lang="en-US" sz="1200" kern="1200" dirty="0" smtClean="0">
                <a:solidFill>
                  <a:schemeClr val="tx1"/>
                </a:solidFill>
                <a:effectLst/>
                <a:latin typeface="Arial" charset="0"/>
                <a:ea typeface="ＭＳ Ｐゴシック" charset="0"/>
                <a:cs typeface="Arial" charset="0"/>
              </a:rPr>
              <a:t>Train customer speech to text model to build IT abbreviations </a:t>
            </a:r>
            <a:r>
              <a:rPr lang="en-US" sz="1200" kern="1200" dirty="0" err="1" smtClean="0">
                <a:solidFill>
                  <a:schemeClr val="tx1"/>
                </a:solidFill>
                <a:effectLst/>
                <a:latin typeface="Arial" charset="0"/>
                <a:ea typeface="ＭＳ Ｐゴシック" charset="0"/>
                <a:cs typeface="Arial" charset="0"/>
              </a:rPr>
              <a:t>chatbot</a:t>
            </a:r>
            <a:endParaRPr lang="en-US" sz="1200" dirty="0" smtClean="0">
              <a:effectLst/>
              <a:latin typeface="Arial" charset="0"/>
            </a:endParaRPr>
          </a:p>
          <a:p>
            <a:pPr rtl="0"/>
            <a:r>
              <a:rPr lang="en-US" sz="1200" kern="1200" dirty="0" smtClean="0">
                <a:solidFill>
                  <a:schemeClr val="tx1"/>
                </a:solidFill>
                <a:effectLst/>
                <a:latin typeface="Arial" charset="0"/>
                <a:ea typeface="ＭＳ Ｐゴシック" charset="0"/>
                <a:cs typeface="Arial" charset="0"/>
              </a:rPr>
              <a:t>This project would help novices in an organization to understand commonly used abbreviations. In real world scenario it would be extended to cover other topics. Speech to text has a general model, but for this scenario a custom model should be trained so that spoken abbreviations can be correctly recognized and explained. For the abbreviation description a custom tag should be used in Conversation service and replaced with relevant text from a lookup table in the orchestration application. This way hard coding of all possible abbreviation explanations in the Conversation service can be avoided.</a:t>
            </a:r>
            <a:endParaRPr lang="en-US" sz="1200" dirty="0" smtClean="0">
              <a:effectLst/>
              <a:latin typeface="Arial" charset="0"/>
            </a:endParaRPr>
          </a:p>
          <a:p>
            <a:pPr rtl="0"/>
            <a:r>
              <a:rPr lang="en-US" sz="1200" kern="1200" dirty="0" smtClean="0">
                <a:solidFill>
                  <a:schemeClr val="tx1"/>
                </a:solidFill>
                <a:effectLst/>
                <a:latin typeface="Arial" charset="0"/>
                <a:ea typeface="ＭＳ Ｐゴシック" charset="0"/>
                <a:cs typeface="Arial" charset="0"/>
              </a:rPr>
              <a:t>Create custom tag in Conversation that displays weather forecast in given location</a:t>
            </a:r>
            <a:endParaRPr lang="en-US" sz="1200" dirty="0" smtClean="0">
              <a:effectLst/>
              <a:latin typeface="Arial" charset="0"/>
            </a:endParaRPr>
          </a:p>
          <a:p>
            <a:pPr rtl="0"/>
            <a:r>
              <a:rPr lang="en-US" sz="1200" kern="1200" dirty="0" smtClean="0">
                <a:solidFill>
                  <a:schemeClr val="tx1"/>
                </a:solidFill>
                <a:effectLst/>
                <a:latin typeface="Arial" charset="0"/>
                <a:ea typeface="ＭＳ Ｐゴシック" charset="0"/>
                <a:cs typeface="Arial" charset="0"/>
              </a:rPr>
              <a:t>In this project a user may ask about a certain location a together with the answer from the Conversation service we want to display weather infographics. Custom tag in Conversation service should be used in Conversation service to dynamically query Weather API for up to date weather forecast and then generate HTML template for displaying weather data to the user in a natural way.</a:t>
            </a:r>
            <a:endParaRPr lang="en-US" sz="1200" dirty="0" smtClean="0">
              <a:effectLst/>
              <a:latin typeface="Arial" charset="0"/>
            </a:endParaRPr>
          </a:p>
          <a:p>
            <a:pPr rtl="0"/>
            <a:r>
              <a:rPr lang="en-US" sz="1200" kern="1200" dirty="0" smtClean="0">
                <a:solidFill>
                  <a:schemeClr val="tx1"/>
                </a:solidFill>
                <a:effectLst/>
                <a:latin typeface="Arial" charset="0"/>
                <a:ea typeface="ＭＳ Ｐゴシック" charset="0"/>
                <a:cs typeface="Arial" charset="0"/>
              </a:rPr>
              <a:t>feel free to bring your own project</a:t>
            </a:r>
            <a:endParaRPr lang="en-US" sz="1200" dirty="0" smtClean="0">
              <a:effectLst/>
              <a:latin typeface="Arial" charset="0"/>
            </a:endParaRPr>
          </a:p>
          <a:p>
            <a:endParaRPr lang="en-US" dirty="0" smtClean="0"/>
          </a:p>
          <a:p>
            <a:endParaRPr lang="en-US" dirty="0"/>
          </a:p>
        </p:txBody>
      </p:sp>
      <p:sp>
        <p:nvSpPr>
          <p:cNvPr id="4" name="Slide Number Placeholder 3"/>
          <p:cNvSpPr>
            <a:spLocks noGrp="1"/>
          </p:cNvSpPr>
          <p:nvPr>
            <p:ph type="sldNum" idx="10"/>
          </p:nvPr>
        </p:nvSpPr>
        <p:spPr/>
        <p:txBody>
          <a:bodyPr/>
          <a:lstStyle/>
          <a:p>
            <a:pPr>
              <a:defRPr/>
            </a:pPr>
            <a:fld id="{E93030B3-C3CD-754F-BE2D-1950A09CE940}" type="slidenum">
              <a:rPr lang="cs-CZ" smtClean="0"/>
              <a:pPr>
                <a:defRPr/>
              </a:pPr>
              <a:t>2</a:t>
            </a:fld>
            <a:endParaRPr lang="cs-CZ"/>
          </a:p>
        </p:txBody>
      </p:sp>
    </p:spTree>
    <p:extLst>
      <p:ext uri="{BB962C8B-B14F-4D97-AF65-F5344CB8AC3E}">
        <p14:creationId xmlns:p14="http://schemas.microsoft.com/office/powerpoint/2010/main" val="10380913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jpe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noChangeArrowheads="1"/>
          </p:cNvSpPr>
          <p:nvPr>
            <p:ph type="title" hasCustomPrompt="1"/>
          </p:nvPr>
        </p:nvSpPr>
        <p:spPr bwMode="auto">
          <a:xfrm>
            <a:off x="503238" y="2590800"/>
            <a:ext cx="9069387" cy="1260475"/>
          </a:xfrm>
          <a:prstGeom prst="rect">
            <a:avLst/>
          </a:prstGeom>
          <a:noFill/>
          <a:ln>
            <a:noFill/>
          </a:ln>
          <a:effectLst/>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0" tIns="0" rIns="0" bIns="0" numCol="1" anchor="ctr" anchorCtr="0" compatLnSpc="1">
            <a:prstTxWarp prst="textNoShape">
              <a:avLst/>
            </a:prstTxWarp>
          </a:bodyPr>
          <a:lstStyle/>
          <a:p>
            <a:pPr lvl="0"/>
            <a:r>
              <a:rPr lang="en-GB" dirty="0" smtClean="0"/>
              <a:t>Presentation</a:t>
            </a:r>
            <a:endParaRPr lang="en-GB" dirty="0"/>
          </a:p>
        </p:txBody>
      </p:sp>
    </p:spTree>
    <p:extLst>
      <p:ext uri="{BB962C8B-B14F-4D97-AF65-F5344CB8AC3E}">
        <p14:creationId xmlns:p14="http://schemas.microsoft.com/office/powerpoint/2010/main" val="485733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3238" y="2591370"/>
            <a:ext cx="9069387" cy="1260475"/>
          </a:xfrm>
          <a:prstGeom prst="rect">
            <a:avLst/>
          </a:prstGeom>
        </p:spPr>
        <p:txBody>
          <a:bodyPr/>
          <a:lstStyle>
            <a:lvl1pPr>
              <a:defRPr baseline="0">
                <a:solidFill>
                  <a:srgbClr val="FF0000"/>
                </a:solidFill>
              </a:defRPr>
            </a:lvl1pPr>
          </a:lstStyle>
          <a:p>
            <a:r>
              <a:rPr lang="cs-CZ" smtClean="0"/>
              <a:t>Click to edit Master title style</a:t>
            </a:r>
            <a:endParaRPr lang="en-US" dirty="0"/>
          </a:p>
        </p:txBody>
      </p:sp>
    </p:spTree>
    <p:extLst>
      <p:ext uri="{BB962C8B-B14F-4D97-AF65-F5344CB8AC3E}">
        <p14:creationId xmlns:p14="http://schemas.microsoft.com/office/powerpoint/2010/main" val="504161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3238" y="215106"/>
            <a:ext cx="9069387" cy="1260475"/>
          </a:xfrm>
          <a:prstGeom prst="rect">
            <a:avLst/>
          </a:prstGeom>
        </p:spPr>
        <p:txBody>
          <a:bodyPr anchor="ctr"/>
          <a:lstStyle/>
          <a:p>
            <a:r>
              <a:rPr lang="cs-CZ" dirty="0" err="1" smtClean="0"/>
              <a:t>Click</a:t>
            </a:r>
            <a:r>
              <a:rPr lang="cs-CZ" dirty="0" smtClean="0"/>
              <a:t> to </a:t>
            </a:r>
            <a:r>
              <a:rPr lang="cs-CZ" dirty="0" err="1" smtClean="0"/>
              <a:t>edit</a:t>
            </a:r>
            <a:r>
              <a:rPr lang="cs-CZ" dirty="0" smtClean="0"/>
              <a:t> Master </a:t>
            </a:r>
            <a:r>
              <a:rPr lang="cs-CZ" dirty="0" err="1" smtClean="0"/>
              <a:t>title</a:t>
            </a:r>
            <a:r>
              <a:rPr lang="cs-CZ" dirty="0" smtClean="0"/>
              <a:t> style</a:t>
            </a:r>
            <a:endParaRPr lang="en-US" dirty="0"/>
          </a:p>
        </p:txBody>
      </p:sp>
      <p:sp>
        <p:nvSpPr>
          <p:cNvPr id="3" name="Content Placeholder 2"/>
          <p:cNvSpPr>
            <a:spLocks noGrp="1"/>
          </p:cNvSpPr>
          <p:nvPr>
            <p:ph idx="1"/>
          </p:nvPr>
        </p:nvSpPr>
        <p:spPr>
          <a:xfrm>
            <a:off x="503808" y="1691605"/>
            <a:ext cx="9069387" cy="4987925"/>
          </a:xfrm>
          <a:prstGeom prst="rect">
            <a:avLst/>
          </a:prstGeom>
        </p:spPr>
        <p:txBody>
          <a:bodyPr/>
          <a:lstStyle>
            <a:lvl1pPr marL="457200" indent="-457200">
              <a:buClrTx/>
              <a:buFont typeface="Arial"/>
              <a:buChar char="•"/>
              <a:defRPr b="0" i="0">
                <a:solidFill>
                  <a:srgbClr val="FFFFFF"/>
                </a:solidFill>
                <a:latin typeface="Helvetica"/>
                <a:cs typeface="Helvetica"/>
              </a:defRPr>
            </a:lvl1pPr>
            <a:lvl2pPr marL="914400" indent="-457200">
              <a:buClrTx/>
              <a:buFont typeface="Arial"/>
              <a:buChar char="•"/>
              <a:defRPr b="0" i="0">
                <a:solidFill>
                  <a:srgbClr val="FFFFFF"/>
                </a:solidFill>
                <a:latin typeface="Helvetica"/>
                <a:cs typeface="Helvetica"/>
              </a:defRPr>
            </a:lvl2pPr>
            <a:lvl3pPr marL="1257300" indent="-342900">
              <a:buClrTx/>
              <a:buFont typeface="Arial"/>
              <a:buChar char="•"/>
              <a:defRPr b="0" i="0">
                <a:solidFill>
                  <a:srgbClr val="FFFFFF"/>
                </a:solidFill>
                <a:latin typeface="Helvetica"/>
                <a:cs typeface="Helvetica"/>
              </a:defRPr>
            </a:lvl3pPr>
            <a:lvl4pPr marL="1714500" indent="-342900">
              <a:buClrTx/>
              <a:buFont typeface="Arial"/>
              <a:buChar char="•"/>
              <a:defRPr b="0" i="0">
                <a:solidFill>
                  <a:srgbClr val="FFFFFF"/>
                </a:solidFill>
                <a:latin typeface="Helvetica"/>
                <a:cs typeface="Helvetica"/>
              </a:defRPr>
            </a:lvl4pPr>
            <a:lvl5pPr marL="2171700" indent="-342900">
              <a:buClrTx/>
              <a:buFont typeface="Arial"/>
              <a:buChar char="•"/>
              <a:defRPr b="0" i="0">
                <a:solidFill>
                  <a:srgbClr val="FFFFFF"/>
                </a:solidFill>
                <a:latin typeface="Helvetica"/>
                <a:cs typeface="Helvetica"/>
              </a:defRPr>
            </a:lvl5pPr>
          </a:lstStyle>
          <a:p>
            <a:pPr lvl="0"/>
            <a:r>
              <a:rPr lang="cs-CZ" dirty="0" err="1" smtClean="0"/>
              <a:t>Click</a:t>
            </a:r>
            <a:r>
              <a:rPr lang="cs-CZ" dirty="0" smtClean="0"/>
              <a:t> to </a:t>
            </a:r>
            <a:r>
              <a:rPr lang="cs-CZ" dirty="0" err="1" smtClean="0"/>
              <a:t>edit</a:t>
            </a:r>
            <a:r>
              <a:rPr lang="cs-CZ" dirty="0" smtClean="0"/>
              <a:t> Master text </a:t>
            </a:r>
            <a:r>
              <a:rPr lang="cs-CZ" dirty="0" err="1" smtClean="0"/>
              <a:t>styles</a:t>
            </a:r>
            <a:endParaRPr lang="cs-CZ" dirty="0" smtClean="0"/>
          </a:p>
          <a:p>
            <a:pPr lvl="1"/>
            <a:r>
              <a:rPr lang="cs-CZ" dirty="0" smtClean="0"/>
              <a:t>Second </a:t>
            </a:r>
            <a:r>
              <a:rPr lang="cs-CZ" dirty="0" err="1" smtClean="0"/>
              <a:t>level</a:t>
            </a:r>
            <a:endParaRPr lang="cs-CZ" dirty="0" smtClean="0"/>
          </a:p>
          <a:p>
            <a:pPr lvl="2"/>
            <a:r>
              <a:rPr lang="cs-CZ" dirty="0" err="1" smtClean="0"/>
              <a:t>Third</a:t>
            </a:r>
            <a:r>
              <a:rPr lang="cs-CZ" dirty="0" smtClean="0"/>
              <a:t> </a:t>
            </a:r>
            <a:r>
              <a:rPr lang="cs-CZ" dirty="0" err="1" smtClean="0"/>
              <a:t>level</a:t>
            </a:r>
            <a:endParaRPr lang="cs-CZ" dirty="0" smtClean="0"/>
          </a:p>
          <a:p>
            <a:pPr lvl="3"/>
            <a:r>
              <a:rPr lang="cs-CZ" dirty="0" err="1" smtClean="0"/>
              <a:t>Fourth</a:t>
            </a:r>
            <a:r>
              <a:rPr lang="cs-CZ" dirty="0" smtClean="0"/>
              <a:t> </a:t>
            </a:r>
            <a:r>
              <a:rPr lang="cs-CZ" dirty="0" err="1" smtClean="0"/>
              <a:t>level</a:t>
            </a:r>
            <a:endParaRPr lang="cs-CZ" dirty="0" smtClean="0"/>
          </a:p>
          <a:p>
            <a:pPr lvl="4"/>
            <a:r>
              <a:rPr lang="cs-CZ" dirty="0" err="1" smtClean="0"/>
              <a:t>Fifth</a:t>
            </a:r>
            <a:r>
              <a:rPr lang="cs-CZ" dirty="0" smtClean="0"/>
              <a:t> </a:t>
            </a:r>
            <a:r>
              <a:rPr lang="cs-CZ" dirty="0" err="1" smtClean="0"/>
              <a:t>level</a:t>
            </a:r>
            <a:endParaRPr lang="en-US" dirty="0"/>
          </a:p>
        </p:txBody>
      </p:sp>
      <p:sp>
        <p:nvSpPr>
          <p:cNvPr id="4" name="Slide Number Placeholder 3"/>
          <p:cNvSpPr>
            <a:spLocks noGrp="1" noChangeArrowheads="1"/>
          </p:cNvSpPr>
          <p:nvPr>
            <p:ph type="sldNum" idx="10"/>
          </p:nvPr>
        </p:nvSpPr>
        <p:spPr>
          <a:xfrm>
            <a:off x="3846513" y="6886575"/>
            <a:ext cx="2346325" cy="519113"/>
          </a:xfrm>
          <a:prstGeom prst="rect">
            <a:avLst/>
          </a:prstGeom>
        </p:spPr>
        <p:txBody>
          <a:bodyPr/>
          <a:lstStyle>
            <a:lvl1pPr algn="ctr">
              <a:defRPr b="1" i="0">
                <a:solidFill>
                  <a:srgbClr val="FFFFFF"/>
                </a:solidFill>
                <a:latin typeface="Helvetica"/>
                <a:cs typeface="Helvetica"/>
              </a:defRPr>
            </a:lvl1pPr>
          </a:lstStyle>
          <a:p>
            <a:pPr>
              <a:defRPr/>
            </a:pPr>
            <a:fld id="{EEFA774A-9285-6A47-B113-6011826DDF88}" type="slidenum">
              <a:rPr lang="cs-CZ"/>
              <a:pPr>
                <a:defRPr/>
              </a:pPr>
              <a:t>‹#›</a:t>
            </a:fld>
            <a:endParaRPr lang="cs-CZ" dirty="0"/>
          </a:p>
        </p:txBody>
      </p:sp>
    </p:spTree>
    <p:extLst>
      <p:ext uri="{BB962C8B-B14F-4D97-AF65-F5344CB8AC3E}">
        <p14:creationId xmlns:p14="http://schemas.microsoft.com/office/powerpoint/2010/main" val="39556641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 name="Text Placeholder 2"/>
          <p:cNvSpPr>
            <a:spLocks noGrp="1"/>
          </p:cNvSpPr>
          <p:nvPr>
            <p:ph type="body" idx="1"/>
          </p:nvPr>
        </p:nvSpPr>
        <p:spPr>
          <a:xfrm>
            <a:off x="504825" y="1692275"/>
            <a:ext cx="4452938" cy="704850"/>
          </a:xfrm>
          <a:prstGeom prst="rect">
            <a:avLst/>
          </a:prstGeom>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dirty="0" err="1" smtClean="0"/>
              <a:t>Click</a:t>
            </a:r>
            <a:r>
              <a:rPr lang="cs-CZ" dirty="0" smtClean="0"/>
              <a:t> to </a:t>
            </a:r>
            <a:r>
              <a:rPr lang="cs-CZ" dirty="0" err="1" smtClean="0"/>
              <a:t>edit</a:t>
            </a:r>
            <a:r>
              <a:rPr lang="cs-CZ" dirty="0" smtClean="0"/>
              <a:t> Master text </a:t>
            </a:r>
            <a:r>
              <a:rPr lang="cs-CZ" dirty="0" err="1" smtClean="0"/>
              <a:t>styles</a:t>
            </a:r>
            <a:endParaRPr lang="cs-CZ" dirty="0" smtClean="0"/>
          </a:p>
        </p:txBody>
      </p:sp>
      <p:sp>
        <p:nvSpPr>
          <p:cNvPr id="6" name="Content Placeholder 3"/>
          <p:cNvSpPr>
            <a:spLocks noGrp="1"/>
          </p:cNvSpPr>
          <p:nvPr>
            <p:ph sz="half" idx="2"/>
          </p:nvPr>
        </p:nvSpPr>
        <p:spPr>
          <a:xfrm>
            <a:off x="504825" y="2397125"/>
            <a:ext cx="4452938" cy="4356100"/>
          </a:xfrm>
          <a:prstGeom prst="rect">
            <a:avLst/>
          </a:prstGeom>
        </p:spPr>
        <p:txBody>
          <a:bodyPr/>
          <a:lstStyle>
            <a:lvl1pPr>
              <a:buClrTx/>
              <a:buFont typeface="Arial"/>
              <a:buChar char="•"/>
              <a:defRPr sz="2400">
                <a:solidFill>
                  <a:schemeClr val="bg1"/>
                </a:solidFill>
              </a:defRPr>
            </a:lvl1pPr>
            <a:lvl2pPr marL="800100" indent="-342900">
              <a:buClrTx/>
              <a:buFont typeface="Arial"/>
              <a:buChar char="•"/>
              <a:defRPr sz="2000">
                <a:solidFill>
                  <a:schemeClr val="bg1"/>
                </a:solidFill>
              </a:defRPr>
            </a:lvl2pPr>
            <a:lvl3pPr marL="1200150" indent="-285750">
              <a:buClrTx/>
              <a:buFont typeface="Arial"/>
              <a:buChar char="•"/>
              <a:defRPr sz="1800">
                <a:solidFill>
                  <a:schemeClr val="bg1"/>
                </a:solidFill>
              </a:defRPr>
            </a:lvl3pPr>
            <a:lvl4pPr marL="1657350" indent="-285750">
              <a:buClrTx/>
              <a:buFont typeface="Arial"/>
              <a:buChar char="•"/>
              <a:defRPr sz="1600">
                <a:solidFill>
                  <a:schemeClr val="bg1"/>
                </a:solidFill>
              </a:defRPr>
            </a:lvl4pPr>
            <a:lvl5pPr marL="2114550" indent="-285750">
              <a:buClrTx/>
              <a:buFont typeface="Arial"/>
              <a:buChar char="•"/>
              <a:defRPr sz="1600">
                <a:solidFill>
                  <a:schemeClr val="bg1"/>
                </a:solidFill>
              </a:defRPr>
            </a:lvl5pPr>
            <a:lvl6pPr>
              <a:defRPr sz="1600"/>
            </a:lvl6pPr>
            <a:lvl7pPr>
              <a:defRPr sz="1600"/>
            </a:lvl7pPr>
            <a:lvl8pPr>
              <a:defRPr sz="1600"/>
            </a:lvl8pPr>
            <a:lvl9pPr>
              <a:defRPr sz="1600"/>
            </a:lvl9pPr>
          </a:lstStyle>
          <a:p>
            <a:pPr lvl="0"/>
            <a:r>
              <a:rPr lang="cs-CZ" dirty="0" err="1" smtClean="0"/>
              <a:t>Click</a:t>
            </a:r>
            <a:r>
              <a:rPr lang="cs-CZ" dirty="0" smtClean="0"/>
              <a:t> to </a:t>
            </a:r>
            <a:r>
              <a:rPr lang="cs-CZ" dirty="0" err="1" smtClean="0"/>
              <a:t>edit</a:t>
            </a:r>
            <a:r>
              <a:rPr lang="cs-CZ" dirty="0" smtClean="0"/>
              <a:t> Master text </a:t>
            </a:r>
            <a:r>
              <a:rPr lang="cs-CZ" dirty="0" err="1" smtClean="0"/>
              <a:t>styles</a:t>
            </a:r>
            <a:endParaRPr lang="cs-CZ" dirty="0" smtClean="0"/>
          </a:p>
          <a:p>
            <a:pPr lvl="1"/>
            <a:r>
              <a:rPr lang="cs-CZ" dirty="0" smtClean="0"/>
              <a:t>Second </a:t>
            </a:r>
            <a:r>
              <a:rPr lang="cs-CZ" dirty="0" err="1" smtClean="0"/>
              <a:t>level</a:t>
            </a:r>
            <a:endParaRPr lang="cs-CZ" dirty="0" smtClean="0"/>
          </a:p>
          <a:p>
            <a:pPr lvl="2"/>
            <a:r>
              <a:rPr lang="cs-CZ" dirty="0" err="1" smtClean="0"/>
              <a:t>Third</a:t>
            </a:r>
            <a:r>
              <a:rPr lang="cs-CZ" dirty="0" smtClean="0"/>
              <a:t> </a:t>
            </a:r>
            <a:r>
              <a:rPr lang="cs-CZ" dirty="0" err="1" smtClean="0"/>
              <a:t>level</a:t>
            </a:r>
            <a:endParaRPr lang="cs-CZ" dirty="0" smtClean="0"/>
          </a:p>
          <a:p>
            <a:pPr lvl="3"/>
            <a:r>
              <a:rPr lang="cs-CZ" dirty="0" err="1" smtClean="0"/>
              <a:t>Fourth</a:t>
            </a:r>
            <a:r>
              <a:rPr lang="cs-CZ" dirty="0" smtClean="0"/>
              <a:t> </a:t>
            </a:r>
            <a:r>
              <a:rPr lang="cs-CZ" dirty="0" err="1" smtClean="0"/>
              <a:t>level</a:t>
            </a:r>
            <a:endParaRPr lang="cs-CZ" dirty="0" smtClean="0"/>
          </a:p>
          <a:p>
            <a:pPr lvl="4"/>
            <a:r>
              <a:rPr lang="cs-CZ" dirty="0" err="1" smtClean="0"/>
              <a:t>Fifth</a:t>
            </a:r>
            <a:r>
              <a:rPr lang="cs-CZ" dirty="0" smtClean="0"/>
              <a:t> </a:t>
            </a:r>
            <a:r>
              <a:rPr lang="cs-CZ" dirty="0" err="1" smtClean="0"/>
              <a:t>level</a:t>
            </a:r>
            <a:endParaRPr lang="en-US" dirty="0"/>
          </a:p>
        </p:txBody>
      </p:sp>
      <p:sp>
        <p:nvSpPr>
          <p:cNvPr id="7" name="Text Placeholder 4"/>
          <p:cNvSpPr>
            <a:spLocks noGrp="1"/>
          </p:cNvSpPr>
          <p:nvPr>
            <p:ph type="body" sz="quarter" idx="3"/>
          </p:nvPr>
        </p:nvSpPr>
        <p:spPr>
          <a:xfrm>
            <a:off x="5121275" y="1692275"/>
            <a:ext cx="4456113" cy="704850"/>
          </a:xfrm>
          <a:prstGeom prst="rect">
            <a:avLst/>
          </a:prstGeom>
        </p:spPr>
        <p:txBody>
          <a:bodyPr anchor="ctr"/>
          <a:lstStyle>
            <a:lvl1pPr marL="0" indent="0">
              <a:buNone/>
              <a:defRPr sz="2400" b="1">
                <a:solidFill>
                  <a:srgbClr val="FFFFFF"/>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dirty="0" err="1" smtClean="0"/>
              <a:t>Click</a:t>
            </a:r>
            <a:r>
              <a:rPr lang="cs-CZ" dirty="0" smtClean="0"/>
              <a:t> to </a:t>
            </a:r>
            <a:r>
              <a:rPr lang="cs-CZ" dirty="0" err="1" smtClean="0"/>
              <a:t>edit</a:t>
            </a:r>
            <a:r>
              <a:rPr lang="cs-CZ" dirty="0" smtClean="0"/>
              <a:t> Master text </a:t>
            </a:r>
            <a:r>
              <a:rPr lang="cs-CZ" dirty="0" err="1" smtClean="0"/>
              <a:t>styles</a:t>
            </a:r>
            <a:endParaRPr lang="cs-CZ" dirty="0" smtClean="0"/>
          </a:p>
        </p:txBody>
      </p:sp>
      <p:sp>
        <p:nvSpPr>
          <p:cNvPr id="8" name="Content Placeholder 5"/>
          <p:cNvSpPr>
            <a:spLocks noGrp="1"/>
          </p:cNvSpPr>
          <p:nvPr>
            <p:ph sz="quarter" idx="4"/>
          </p:nvPr>
        </p:nvSpPr>
        <p:spPr>
          <a:xfrm>
            <a:off x="5121275" y="2397125"/>
            <a:ext cx="4456113" cy="4356100"/>
          </a:xfrm>
          <a:prstGeom prst="rect">
            <a:avLst/>
          </a:prstGeom>
        </p:spPr>
        <p:txBody>
          <a:bodyPr/>
          <a:lstStyle>
            <a:lvl1pPr>
              <a:buClrTx/>
              <a:buFont typeface="Arial"/>
              <a:buChar char="•"/>
              <a:defRPr sz="2400">
                <a:solidFill>
                  <a:srgbClr val="FFFFFF"/>
                </a:solidFill>
              </a:defRPr>
            </a:lvl1pPr>
            <a:lvl2pPr marL="800100" indent="-342900">
              <a:buClrTx/>
              <a:buFont typeface="Arial"/>
              <a:buChar char="•"/>
              <a:defRPr sz="2000">
                <a:solidFill>
                  <a:srgbClr val="FFFFFF"/>
                </a:solidFill>
              </a:defRPr>
            </a:lvl2pPr>
            <a:lvl3pPr marL="1200150" indent="-285750">
              <a:buClrTx/>
              <a:buFont typeface="Arial"/>
              <a:buChar char="•"/>
              <a:defRPr sz="1800">
                <a:solidFill>
                  <a:srgbClr val="FFFFFF"/>
                </a:solidFill>
              </a:defRPr>
            </a:lvl3pPr>
            <a:lvl4pPr marL="1657350" indent="-285750">
              <a:buClrTx/>
              <a:buFont typeface="Arial"/>
              <a:buChar char="•"/>
              <a:defRPr sz="1600">
                <a:solidFill>
                  <a:srgbClr val="FFFFFF"/>
                </a:solidFill>
              </a:defRPr>
            </a:lvl4pPr>
            <a:lvl5pPr marL="2114550" indent="-285750">
              <a:buClrTx/>
              <a:buFont typeface="Arial"/>
              <a:buChar char="•"/>
              <a:defRPr sz="1600">
                <a:solidFill>
                  <a:srgbClr val="FFFFFF"/>
                </a:solidFill>
              </a:defRPr>
            </a:lvl5pPr>
            <a:lvl6pPr>
              <a:defRPr sz="1600"/>
            </a:lvl6pPr>
            <a:lvl7pPr>
              <a:defRPr sz="1600"/>
            </a:lvl7pPr>
            <a:lvl8pPr>
              <a:defRPr sz="1600"/>
            </a:lvl8pPr>
            <a:lvl9pPr>
              <a:defRPr sz="1600"/>
            </a:lvl9pPr>
          </a:lstStyle>
          <a:p>
            <a:pPr lvl="0"/>
            <a:r>
              <a:rPr lang="cs-CZ" dirty="0" err="1" smtClean="0"/>
              <a:t>Click</a:t>
            </a:r>
            <a:r>
              <a:rPr lang="cs-CZ" dirty="0" smtClean="0"/>
              <a:t> to </a:t>
            </a:r>
            <a:r>
              <a:rPr lang="cs-CZ" dirty="0" err="1" smtClean="0"/>
              <a:t>edit</a:t>
            </a:r>
            <a:r>
              <a:rPr lang="cs-CZ" dirty="0" smtClean="0"/>
              <a:t> Master text </a:t>
            </a:r>
            <a:r>
              <a:rPr lang="cs-CZ" dirty="0" err="1" smtClean="0"/>
              <a:t>styles</a:t>
            </a:r>
            <a:endParaRPr lang="cs-CZ" dirty="0" smtClean="0"/>
          </a:p>
          <a:p>
            <a:pPr lvl="1"/>
            <a:r>
              <a:rPr lang="cs-CZ" dirty="0" smtClean="0"/>
              <a:t>Second </a:t>
            </a:r>
            <a:r>
              <a:rPr lang="cs-CZ" dirty="0" err="1" smtClean="0"/>
              <a:t>level</a:t>
            </a:r>
            <a:endParaRPr lang="cs-CZ" dirty="0" smtClean="0"/>
          </a:p>
          <a:p>
            <a:pPr lvl="2"/>
            <a:r>
              <a:rPr lang="cs-CZ" dirty="0" err="1" smtClean="0"/>
              <a:t>Third</a:t>
            </a:r>
            <a:r>
              <a:rPr lang="cs-CZ" dirty="0" smtClean="0"/>
              <a:t> </a:t>
            </a:r>
            <a:r>
              <a:rPr lang="cs-CZ" dirty="0" err="1" smtClean="0"/>
              <a:t>level</a:t>
            </a:r>
            <a:endParaRPr lang="cs-CZ" dirty="0" smtClean="0"/>
          </a:p>
          <a:p>
            <a:pPr lvl="3"/>
            <a:r>
              <a:rPr lang="cs-CZ" dirty="0" err="1" smtClean="0"/>
              <a:t>Fourth</a:t>
            </a:r>
            <a:r>
              <a:rPr lang="cs-CZ" dirty="0" smtClean="0"/>
              <a:t> </a:t>
            </a:r>
            <a:r>
              <a:rPr lang="cs-CZ" dirty="0" err="1" smtClean="0"/>
              <a:t>level</a:t>
            </a:r>
            <a:endParaRPr lang="cs-CZ" dirty="0" smtClean="0"/>
          </a:p>
          <a:p>
            <a:pPr lvl="4"/>
            <a:r>
              <a:rPr lang="cs-CZ" dirty="0" err="1" smtClean="0"/>
              <a:t>Fifth</a:t>
            </a:r>
            <a:r>
              <a:rPr lang="cs-CZ" dirty="0" smtClean="0"/>
              <a:t> </a:t>
            </a:r>
            <a:r>
              <a:rPr lang="cs-CZ" dirty="0" err="1" smtClean="0"/>
              <a:t>level</a:t>
            </a:r>
            <a:endParaRPr lang="en-US" dirty="0"/>
          </a:p>
        </p:txBody>
      </p:sp>
      <p:sp>
        <p:nvSpPr>
          <p:cNvPr id="9" name="Title 1"/>
          <p:cNvSpPr>
            <a:spLocks noGrp="1"/>
          </p:cNvSpPr>
          <p:nvPr>
            <p:ph type="title"/>
          </p:nvPr>
        </p:nvSpPr>
        <p:spPr>
          <a:xfrm>
            <a:off x="503238" y="215106"/>
            <a:ext cx="9069387" cy="1260475"/>
          </a:xfrm>
          <a:prstGeom prst="rect">
            <a:avLst/>
          </a:prstGeom>
        </p:spPr>
        <p:txBody>
          <a:bodyPr anchor="ctr"/>
          <a:lstStyle/>
          <a:p>
            <a:r>
              <a:rPr lang="cs-CZ" dirty="0" err="1" smtClean="0"/>
              <a:t>Click</a:t>
            </a:r>
            <a:r>
              <a:rPr lang="cs-CZ" dirty="0" smtClean="0"/>
              <a:t> to </a:t>
            </a:r>
            <a:r>
              <a:rPr lang="cs-CZ" dirty="0" err="1" smtClean="0"/>
              <a:t>edit</a:t>
            </a:r>
            <a:r>
              <a:rPr lang="cs-CZ" dirty="0" smtClean="0"/>
              <a:t> Master </a:t>
            </a:r>
            <a:r>
              <a:rPr lang="cs-CZ" dirty="0" err="1" smtClean="0"/>
              <a:t>title</a:t>
            </a:r>
            <a:r>
              <a:rPr lang="cs-CZ" dirty="0" smtClean="0"/>
              <a:t> style</a:t>
            </a:r>
            <a:endParaRPr lang="en-US" dirty="0"/>
          </a:p>
        </p:txBody>
      </p:sp>
    </p:spTree>
    <p:extLst>
      <p:ext uri="{BB962C8B-B14F-4D97-AF65-F5344CB8AC3E}">
        <p14:creationId xmlns:p14="http://schemas.microsoft.com/office/powerpoint/2010/main" val="3651905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3238" y="2590800"/>
            <a:ext cx="9069387" cy="1260475"/>
          </a:xfrm>
          <a:prstGeom prst="rect">
            <a:avLst/>
          </a:prstGeom>
        </p:spPr>
        <p:txBody>
          <a:bodyPr anchor="ctr"/>
          <a:lstStyle>
            <a:lvl1pPr>
              <a:defRPr baseline="0"/>
            </a:lvl1pPr>
          </a:lstStyle>
          <a:p>
            <a:r>
              <a:rPr lang="cs-CZ" dirty="0" err="1" smtClean="0"/>
              <a:t>Click</a:t>
            </a:r>
            <a:r>
              <a:rPr lang="cs-CZ" dirty="0" smtClean="0"/>
              <a:t> to </a:t>
            </a:r>
            <a:r>
              <a:rPr lang="cs-CZ" dirty="0" err="1" smtClean="0"/>
              <a:t>edit</a:t>
            </a:r>
            <a:r>
              <a:rPr lang="cs-CZ" dirty="0" smtClean="0"/>
              <a:t> Master </a:t>
            </a:r>
            <a:r>
              <a:rPr lang="cs-CZ" dirty="0" err="1" smtClean="0"/>
              <a:t>title</a:t>
            </a:r>
            <a:r>
              <a:rPr lang="cs-CZ" dirty="0" smtClean="0"/>
              <a:t> style</a:t>
            </a:r>
            <a:endParaRPr lang="en-US" dirty="0"/>
          </a:p>
        </p:txBody>
      </p:sp>
    </p:spTree>
    <p:extLst>
      <p:ext uri="{BB962C8B-B14F-4D97-AF65-F5344CB8AC3E}">
        <p14:creationId xmlns:p14="http://schemas.microsoft.com/office/powerpoint/2010/main" val="11192534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503238" y="2591370"/>
            <a:ext cx="9069387" cy="1260475"/>
          </a:xfrm>
          <a:prstGeom prst="rect">
            <a:avLst/>
          </a:prstGeom>
        </p:spPr>
        <p:txBody>
          <a:bodyPr anchor="ctr"/>
          <a:lstStyle>
            <a:lvl1pPr>
              <a:defRPr baseline="0"/>
            </a:lvl1pPr>
          </a:lstStyle>
          <a:p>
            <a:r>
              <a:rPr lang="cs-CZ" dirty="0" err="1" smtClean="0"/>
              <a:t>Click</a:t>
            </a:r>
            <a:r>
              <a:rPr lang="cs-CZ" dirty="0" smtClean="0"/>
              <a:t> to </a:t>
            </a:r>
            <a:r>
              <a:rPr lang="cs-CZ" dirty="0" err="1" smtClean="0"/>
              <a:t>edit</a:t>
            </a:r>
            <a:r>
              <a:rPr lang="cs-CZ" dirty="0" smtClean="0"/>
              <a:t> Master </a:t>
            </a:r>
            <a:r>
              <a:rPr lang="cs-CZ" dirty="0" err="1" smtClean="0"/>
              <a:t>title</a:t>
            </a:r>
            <a:r>
              <a:rPr lang="cs-CZ" dirty="0" smtClean="0"/>
              <a:t> style</a:t>
            </a:r>
            <a:endParaRPr lang="en-US" dirty="0"/>
          </a:p>
        </p:txBody>
      </p:sp>
    </p:spTree>
    <p:extLst>
      <p:ext uri="{BB962C8B-B14F-4D97-AF65-F5344CB8AC3E}">
        <p14:creationId xmlns:p14="http://schemas.microsoft.com/office/powerpoint/2010/main" val="789882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03238" y="2591370"/>
            <a:ext cx="9069387" cy="1260475"/>
          </a:xfrm>
          <a:prstGeom prst="rect">
            <a:avLst/>
          </a:prstGeom>
        </p:spPr>
        <p:txBody>
          <a:bodyPr anchor="ctr"/>
          <a:lstStyle>
            <a:lvl1pPr>
              <a:defRPr>
                <a:solidFill>
                  <a:srgbClr val="660066"/>
                </a:solidFill>
              </a:defRPr>
            </a:lvl1pPr>
          </a:lstStyle>
          <a:p>
            <a:r>
              <a:rPr lang="en-US" dirty="0" smtClean="0"/>
              <a:t>Presentation</a:t>
            </a:r>
            <a:endParaRPr lang="en-US" dirty="0"/>
          </a:p>
        </p:txBody>
      </p:sp>
    </p:spTree>
    <p:extLst>
      <p:ext uri="{BB962C8B-B14F-4D97-AF65-F5344CB8AC3E}">
        <p14:creationId xmlns:p14="http://schemas.microsoft.com/office/powerpoint/2010/main" val="3543225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2" name="Title 1"/>
          <p:cNvSpPr>
            <a:spLocks noGrp="1"/>
          </p:cNvSpPr>
          <p:nvPr>
            <p:ph type="title"/>
          </p:nvPr>
        </p:nvSpPr>
        <p:spPr>
          <a:xfrm>
            <a:off x="503238" y="215106"/>
            <a:ext cx="9069387" cy="1260475"/>
          </a:xfrm>
          <a:prstGeom prst="rect">
            <a:avLst/>
          </a:prstGeom>
        </p:spPr>
        <p:txBody>
          <a:bodyPr anchor="ctr"/>
          <a:lstStyle>
            <a:lvl1pPr>
              <a:defRPr>
                <a:solidFill>
                  <a:srgbClr val="FF0000"/>
                </a:solidFill>
              </a:defRPr>
            </a:lvl1pPr>
          </a:lstStyle>
          <a:p>
            <a:r>
              <a:rPr lang="cs-CZ" dirty="0" err="1" smtClean="0"/>
              <a:t>Click</a:t>
            </a:r>
            <a:r>
              <a:rPr lang="cs-CZ" dirty="0" smtClean="0"/>
              <a:t> to </a:t>
            </a:r>
            <a:r>
              <a:rPr lang="cs-CZ" dirty="0" err="1" smtClean="0"/>
              <a:t>edit</a:t>
            </a:r>
            <a:r>
              <a:rPr lang="cs-CZ" dirty="0" smtClean="0"/>
              <a:t> Master </a:t>
            </a:r>
            <a:r>
              <a:rPr lang="cs-CZ" dirty="0" err="1" smtClean="0"/>
              <a:t>title</a:t>
            </a:r>
            <a:r>
              <a:rPr lang="cs-CZ" dirty="0" smtClean="0"/>
              <a:t> style</a:t>
            </a:r>
            <a:endParaRPr lang="en-US" dirty="0"/>
          </a:p>
        </p:txBody>
      </p:sp>
      <p:sp>
        <p:nvSpPr>
          <p:cNvPr id="13" name="Content Placeholder 2"/>
          <p:cNvSpPr>
            <a:spLocks noGrp="1"/>
          </p:cNvSpPr>
          <p:nvPr>
            <p:ph idx="1"/>
          </p:nvPr>
        </p:nvSpPr>
        <p:spPr>
          <a:xfrm>
            <a:off x="503808" y="1691605"/>
            <a:ext cx="9069387" cy="4987925"/>
          </a:xfrm>
          <a:prstGeom prst="rect">
            <a:avLst/>
          </a:prstGeom>
        </p:spPr>
        <p:txBody>
          <a:bodyPr/>
          <a:lstStyle>
            <a:lvl1pPr marL="457200" indent="-457200">
              <a:buFont typeface="Arial"/>
              <a:buChar char="•"/>
              <a:defRPr b="0" i="0">
                <a:solidFill>
                  <a:srgbClr val="000000"/>
                </a:solidFill>
                <a:latin typeface="Helvetica"/>
                <a:cs typeface="Helvetica"/>
              </a:defRPr>
            </a:lvl1pPr>
            <a:lvl2pPr marL="914400" indent="-457200">
              <a:buFont typeface="Arial"/>
              <a:buChar char="•"/>
              <a:defRPr b="0" i="0">
                <a:solidFill>
                  <a:srgbClr val="000000"/>
                </a:solidFill>
                <a:latin typeface="Helvetica"/>
                <a:cs typeface="Helvetica"/>
              </a:defRPr>
            </a:lvl2pPr>
            <a:lvl3pPr marL="1257300" indent="-342900">
              <a:buFont typeface="Arial"/>
              <a:buChar char="•"/>
              <a:defRPr b="0" i="0">
                <a:solidFill>
                  <a:srgbClr val="000000"/>
                </a:solidFill>
                <a:latin typeface="Helvetica"/>
                <a:cs typeface="Helvetica"/>
              </a:defRPr>
            </a:lvl3pPr>
            <a:lvl4pPr marL="1714500" indent="-342900">
              <a:buFont typeface="Arial"/>
              <a:buChar char="•"/>
              <a:defRPr b="0" i="0">
                <a:solidFill>
                  <a:srgbClr val="000000"/>
                </a:solidFill>
                <a:latin typeface="Helvetica"/>
                <a:cs typeface="Helvetica"/>
              </a:defRPr>
            </a:lvl4pPr>
            <a:lvl5pPr marL="2171700" indent="-342900">
              <a:buFont typeface="Arial"/>
              <a:buChar char="•"/>
              <a:defRPr b="0" i="0">
                <a:solidFill>
                  <a:srgbClr val="000000"/>
                </a:solidFill>
                <a:latin typeface="Helvetica"/>
                <a:cs typeface="Helvetica"/>
              </a:defRPr>
            </a:lvl5pPr>
          </a:lstStyle>
          <a:p>
            <a:pPr lvl="0"/>
            <a:r>
              <a:rPr lang="cs-CZ" dirty="0" err="1" smtClean="0"/>
              <a:t>Click</a:t>
            </a:r>
            <a:r>
              <a:rPr lang="cs-CZ" dirty="0" smtClean="0"/>
              <a:t> to </a:t>
            </a:r>
            <a:r>
              <a:rPr lang="cs-CZ" dirty="0" err="1" smtClean="0"/>
              <a:t>edit</a:t>
            </a:r>
            <a:r>
              <a:rPr lang="cs-CZ" dirty="0" smtClean="0"/>
              <a:t> Master text </a:t>
            </a:r>
            <a:r>
              <a:rPr lang="cs-CZ" dirty="0" err="1" smtClean="0"/>
              <a:t>styles</a:t>
            </a:r>
            <a:endParaRPr lang="cs-CZ" dirty="0" smtClean="0"/>
          </a:p>
          <a:p>
            <a:pPr lvl="1"/>
            <a:r>
              <a:rPr lang="cs-CZ" dirty="0" smtClean="0"/>
              <a:t>Second </a:t>
            </a:r>
            <a:r>
              <a:rPr lang="cs-CZ" dirty="0" err="1" smtClean="0"/>
              <a:t>level</a:t>
            </a:r>
            <a:endParaRPr lang="cs-CZ" dirty="0" smtClean="0"/>
          </a:p>
          <a:p>
            <a:pPr lvl="2"/>
            <a:r>
              <a:rPr lang="cs-CZ" dirty="0" err="1" smtClean="0"/>
              <a:t>Third</a:t>
            </a:r>
            <a:r>
              <a:rPr lang="cs-CZ" dirty="0" smtClean="0"/>
              <a:t> </a:t>
            </a:r>
            <a:r>
              <a:rPr lang="cs-CZ" dirty="0" err="1" smtClean="0"/>
              <a:t>level</a:t>
            </a:r>
            <a:endParaRPr lang="cs-CZ" dirty="0" smtClean="0"/>
          </a:p>
          <a:p>
            <a:pPr lvl="3"/>
            <a:r>
              <a:rPr lang="cs-CZ" dirty="0" err="1" smtClean="0"/>
              <a:t>Fourth</a:t>
            </a:r>
            <a:r>
              <a:rPr lang="cs-CZ" dirty="0" smtClean="0"/>
              <a:t> </a:t>
            </a:r>
            <a:r>
              <a:rPr lang="cs-CZ" dirty="0" err="1" smtClean="0"/>
              <a:t>level</a:t>
            </a:r>
            <a:endParaRPr lang="cs-CZ" dirty="0" smtClean="0"/>
          </a:p>
          <a:p>
            <a:pPr lvl="4"/>
            <a:r>
              <a:rPr lang="cs-CZ" dirty="0" err="1" smtClean="0"/>
              <a:t>Fifth</a:t>
            </a:r>
            <a:r>
              <a:rPr lang="cs-CZ" dirty="0" smtClean="0"/>
              <a:t> </a:t>
            </a:r>
            <a:r>
              <a:rPr lang="cs-CZ" dirty="0" err="1" smtClean="0"/>
              <a:t>level</a:t>
            </a:r>
            <a:endParaRPr lang="en-US" dirty="0"/>
          </a:p>
        </p:txBody>
      </p:sp>
      <p:sp>
        <p:nvSpPr>
          <p:cNvPr id="4" name="Slide Number Placeholder 3"/>
          <p:cNvSpPr>
            <a:spLocks noGrp="1" noChangeArrowheads="1"/>
          </p:cNvSpPr>
          <p:nvPr>
            <p:ph type="sldNum" idx="10"/>
          </p:nvPr>
        </p:nvSpPr>
        <p:spPr>
          <a:xfrm>
            <a:off x="3846513" y="6886575"/>
            <a:ext cx="2346325" cy="519113"/>
          </a:xfrm>
          <a:prstGeom prst="rect">
            <a:avLst/>
          </a:prstGeom>
        </p:spPr>
        <p:txBody>
          <a:bodyPr/>
          <a:lstStyle>
            <a:lvl1pPr algn="ctr">
              <a:defRPr b="1" i="0">
                <a:solidFill>
                  <a:schemeClr val="bg2"/>
                </a:solidFill>
                <a:latin typeface="Helvetica"/>
                <a:cs typeface="Helvetica"/>
              </a:defRPr>
            </a:lvl1pPr>
          </a:lstStyle>
          <a:p>
            <a:pPr>
              <a:defRPr/>
            </a:pPr>
            <a:fld id="{71291F93-0F5E-014B-B8EF-B0014E57EB8E}" type="slidenum">
              <a:rPr lang="cs-CZ"/>
              <a:pPr>
                <a:defRPr/>
              </a:pPr>
              <a:t>‹#›</a:t>
            </a:fld>
            <a:endParaRPr lang="cs-CZ" dirty="0"/>
          </a:p>
        </p:txBody>
      </p:sp>
    </p:spTree>
    <p:extLst>
      <p:ext uri="{BB962C8B-B14F-4D97-AF65-F5344CB8AC3E}">
        <p14:creationId xmlns:p14="http://schemas.microsoft.com/office/powerpoint/2010/main" val="2745236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omparison">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 name="Title 1"/>
          <p:cNvSpPr txBox="1">
            <a:spLocks/>
          </p:cNvSpPr>
          <p:nvPr userDrawn="1"/>
        </p:nvSpPr>
        <p:spPr>
          <a:xfrm>
            <a:off x="503238" y="431800"/>
            <a:ext cx="9069387" cy="827088"/>
          </a:xfrm>
          <a:prstGeom prst="rect">
            <a:avLst/>
          </a:prstGeom>
        </p:spPr>
        <p:txBody>
          <a:bodyPr/>
          <a:lstStyle>
            <a:lvl1pPr algn="ctr" defTabSz="449263" rtl="0" eaLnBrk="1" fontAlgn="base" hangingPunct="1">
              <a:lnSpc>
                <a:spcPct val="93000"/>
              </a:lnSpc>
              <a:spcBef>
                <a:spcPct val="0"/>
              </a:spcBef>
              <a:spcAft>
                <a:spcPct val="0"/>
              </a:spcAft>
              <a:buClr>
                <a:srgbClr val="000000"/>
              </a:buClr>
              <a:buSzPct val="100000"/>
              <a:buFont typeface="Times New Roman" charset="0"/>
              <a:defRPr sz="4400" b="1" i="0">
                <a:solidFill>
                  <a:schemeClr val="bg1"/>
                </a:solidFill>
                <a:latin typeface="Helvetica"/>
                <a:ea typeface="+mj-ea"/>
                <a:cs typeface="Helvetica"/>
              </a:defRPr>
            </a:lvl1pPr>
            <a:lvl2pPr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2pPr>
            <a:lvl3pPr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3pPr>
            <a:lvl4pPr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4pPr>
            <a:lvl5pPr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5pPr>
            <a:lvl6pPr marL="25146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6pPr>
            <a:lvl7pPr marL="29718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7pPr>
            <a:lvl8pPr marL="34290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8pPr>
            <a:lvl9pPr marL="38862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9pPr>
          </a:lstStyle>
          <a:p>
            <a:pPr>
              <a:defRPr/>
            </a:pPr>
            <a:r>
              <a:rPr lang="cs-CZ" dirty="0" err="1" smtClean="0">
                <a:solidFill>
                  <a:srgbClr val="FF0000"/>
                </a:solidFill>
              </a:rPr>
              <a:t>Click</a:t>
            </a:r>
            <a:r>
              <a:rPr lang="cs-CZ" dirty="0" smtClean="0">
                <a:solidFill>
                  <a:srgbClr val="FF0000"/>
                </a:solidFill>
              </a:rPr>
              <a:t> to </a:t>
            </a:r>
            <a:r>
              <a:rPr lang="cs-CZ" dirty="0" err="1" smtClean="0">
                <a:solidFill>
                  <a:srgbClr val="FF0000"/>
                </a:solidFill>
              </a:rPr>
              <a:t>edit</a:t>
            </a:r>
            <a:r>
              <a:rPr lang="cs-CZ" dirty="0" smtClean="0">
                <a:solidFill>
                  <a:srgbClr val="FF0000"/>
                </a:solidFill>
              </a:rPr>
              <a:t> Master </a:t>
            </a:r>
            <a:r>
              <a:rPr lang="cs-CZ" dirty="0" err="1" smtClean="0">
                <a:solidFill>
                  <a:srgbClr val="FF0000"/>
                </a:solidFill>
              </a:rPr>
              <a:t>title</a:t>
            </a:r>
            <a:r>
              <a:rPr lang="cs-CZ" dirty="0" smtClean="0">
                <a:solidFill>
                  <a:srgbClr val="FF0000"/>
                </a:solidFill>
              </a:rPr>
              <a:t> style</a:t>
            </a:r>
            <a:endParaRPr lang="en-US" dirty="0">
              <a:solidFill>
                <a:srgbClr val="FF0000"/>
              </a:solidFill>
            </a:endParaRPr>
          </a:p>
        </p:txBody>
      </p:sp>
      <p:sp>
        <p:nvSpPr>
          <p:cNvPr id="3" name="Text Placeholder 2"/>
          <p:cNvSpPr>
            <a:spLocks noGrp="1"/>
          </p:cNvSpPr>
          <p:nvPr>
            <p:ph type="body" idx="1"/>
          </p:nvPr>
        </p:nvSpPr>
        <p:spPr>
          <a:xfrm>
            <a:off x="504825" y="1692275"/>
            <a:ext cx="4452938" cy="704850"/>
          </a:xfrm>
          <a:prstGeom prst="rect">
            <a:avLst/>
          </a:prstGeo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dirty="0" err="1" smtClean="0"/>
              <a:t>Click</a:t>
            </a:r>
            <a:r>
              <a:rPr lang="cs-CZ" dirty="0" smtClean="0"/>
              <a:t> to </a:t>
            </a:r>
            <a:r>
              <a:rPr lang="cs-CZ" dirty="0" err="1" smtClean="0"/>
              <a:t>edit</a:t>
            </a:r>
            <a:r>
              <a:rPr lang="cs-CZ" dirty="0" smtClean="0"/>
              <a:t> Master text </a:t>
            </a:r>
            <a:r>
              <a:rPr lang="cs-CZ" dirty="0" err="1" smtClean="0"/>
              <a:t>styles</a:t>
            </a:r>
            <a:endParaRPr lang="cs-CZ" dirty="0" smtClean="0"/>
          </a:p>
        </p:txBody>
      </p:sp>
      <p:sp>
        <p:nvSpPr>
          <p:cNvPr id="4" name="Content Placeholder 3"/>
          <p:cNvSpPr>
            <a:spLocks noGrp="1"/>
          </p:cNvSpPr>
          <p:nvPr>
            <p:ph sz="half" idx="2"/>
          </p:nvPr>
        </p:nvSpPr>
        <p:spPr>
          <a:xfrm>
            <a:off x="504825" y="2397125"/>
            <a:ext cx="4452938" cy="4356100"/>
          </a:xfrm>
          <a:prstGeom prst="rect">
            <a:avLst/>
          </a:prstGeom>
        </p:spPr>
        <p:txBody>
          <a:bodyPr/>
          <a:lstStyle>
            <a:lvl1pPr>
              <a:buFont typeface="Arial"/>
              <a:buChar char="•"/>
              <a:defRPr sz="2400"/>
            </a:lvl1pPr>
            <a:lvl2pPr marL="800100" indent="-342900">
              <a:buFont typeface="Arial"/>
              <a:buChar char="•"/>
              <a:defRPr sz="2000"/>
            </a:lvl2pPr>
            <a:lvl3pPr marL="1200150" indent="-285750">
              <a:buFont typeface="Arial"/>
              <a:buChar char="•"/>
              <a:defRPr sz="1800"/>
            </a:lvl3pPr>
            <a:lvl4pPr marL="1657350" indent="-285750">
              <a:buFont typeface="Arial"/>
              <a:buChar char="•"/>
              <a:defRPr sz="1600"/>
            </a:lvl4pPr>
            <a:lvl5pPr marL="2114550" indent="-285750">
              <a:buFont typeface="Arial"/>
              <a:buChar char="•"/>
              <a:defRPr sz="1600"/>
            </a:lvl5pPr>
            <a:lvl6pPr>
              <a:defRPr sz="1600"/>
            </a:lvl6pPr>
            <a:lvl7pPr>
              <a:defRPr sz="1600"/>
            </a:lvl7pPr>
            <a:lvl8pPr>
              <a:defRPr sz="1600"/>
            </a:lvl8pPr>
            <a:lvl9pPr>
              <a:defRPr sz="1600"/>
            </a:lvl9pPr>
          </a:lstStyle>
          <a:p>
            <a:pPr lvl="0"/>
            <a:r>
              <a:rPr lang="cs-CZ" dirty="0" err="1" smtClean="0"/>
              <a:t>Click</a:t>
            </a:r>
            <a:r>
              <a:rPr lang="cs-CZ" dirty="0" smtClean="0"/>
              <a:t> to </a:t>
            </a:r>
            <a:r>
              <a:rPr lang="cs-CZ" dirty="0" err="1" smtClean="0"/>
              <a:t>edit</a:t>
            </a:r>
            <a:r>
              <a:rPr lang="cs-CZ" dirty="0" smtClean="0"/>
              <a:t> Master text </a:t>
            </a:r>
            <a:r>
              <a:rPr lang="cs-CZ" dirty="0" err="1" smtClean="0"/>
              <a:t>styles</a:t>
            </a:r>
            <a:endParaRPr lang="cs-CZ" dirty="0" smtClean="0"/>
          </a:p>
          <a:p>
            <a:pPr lvl="1"/>
            <a:r>
              <a:rPr lang="cs-CZ" dirty="0" smtClean="0"/>
              <a:t>Second </a:t>
            </a:r>
            <a:r>
              <a:rPr lang="cs-CZ" dirty="0" err="1" smtClean="0"/>
              <a:t>level</a:t>
            </a:r>
            <a:endParaRPr lang="cs-CZ" dirty="0" smtClean="0"/>
          </a:p>
          <a:p>
            <a:pPr lvl="2"/>
            <a:r>
              <a:rPr lang="cs-CZ" dirty="0" err="1" smtClean="0"/>
              <a:t>Third</a:t>
            </a:r>
            <a:r>
              <a:rPr lang="cs-CZ" dirty="0" smtClean="0"/>
              <a:t> </a:t>
            </a:r>
            <a:r>
              <a:rPr lang="cs-CZ" dirty="0" err="1" smtClean="0"/>
              <a:t>level</a:t>
            </a:r>
            <a:endParaRPr lang="cs-CZ" dirty="0" smtClean="0"/>
          </a:p>
          <a:p>
            <a:pPr lvl="3"/>
            <a:r>
              <a:rPr lang="cs-CZ" dirty="0" err="1" smtClean="0"/>
              <a:t>Fourth</a:t>
            </a:r>
            <a:r>
              <a:rPr lang="cs-CZ" dirty="0" smtClean="0"/>
              <a:t> </a:t>
            </a:r>
            <a:r>
              <a:rPr lang="cs-CZ" dirty="0" err="1" smtClean="0"/>
              <a:t>level</a:t>
            </a:r>
            <a:endParaRPr lang="cs-CZ" dirty="0" smtClean="0"/>
          </a:p>
          <a:p>
            <a:pPr lvl="4"/>
            <a:r>
              <a:rPr lang="cs-CZ" dirty="0" err="1" smtClean="0"/>
              <a:t>Fifth</a:t>
            </a:r>
            <a:r>
              <a:rPr lang="cs-CZ" dirty="0" smtClean="0"/>
              <a:t> </a:t>
            </a:r>
            <a:r>
              <a:rPr lang="cs-CZ" dirty="0" err="1" smtClean="0"/>
              <a:t>level</a:t>
            </a:r>
            <a:endParaRPr lang="en-US" dirty="0"/>
          </a:p>
        </p:txBody>
      </p:sp>
      <p:sp>
        <p:nvSpPr>
          <p:cNvPr id="5" name="Text Placeholder 4"/>
          <p:cNvSpPr>
            <a:spLocks noGrp="1"/>
          </p:cNvSpPr>
          <p:nvPr>
            <p:ph type="body" sz="quarter" idx="3"/>
          </p:nvPr>
        </p:nvSpPr>
        <p:spPr>
          <a:xfrm>
            <a:off x="5121275" y="1692275"/>
            <a:ext cx="4456113" cy="704850"/>
          </a:xfrm>
          <a:prstGeom prst="rect">
            <a:avLst/>
          </a:prstGeo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dirty="0" err="1" smtClean="0"/>
              <a:t>Click</a:t>
            </a:r>
            <a:r>
              <a:rPr lang="cs-CZ" dirty="0" smtClean="0"/>
              <a:t> to </a:t>
            </a:r>
            <a:r>
              <a:rPr lang="cs-CZ" dirty="0" err="1" smtClean="0"/>
              <a:t>edit</a:t>
            </a:r>
            <a:r>
              <a:rPr lang="cs-CZ" dirty="0" smtClean="0"/>
              <a:t> Master text </a:t>
            </a:r>
            <a:r>
              <a:rPr lang="cs-CZ" dirty="0" err="1" smtClean="0"/>
              <a:t>styles</a:t>
            </a:r>
            <a:endParaRPr lang="cs-CZ" dirty="0" smtClean="0"/>
          </a:p>
        </p:txBody>
      </p:sp>
      <p:sp>
        <p:nvSpPr>
          <p:cNvPr id="6" name="Content Placeholder 5"/>
          <p:cNvSpPr>
            <a:spLocks noGrp="1"/>
          </p:cNvSpPr>
          <p:nvPr>
            <p:ph sz="quarter" idx="4"/>
          </p:nvPr>
        </p:nvSpPr>
        <p:spPr>
          <a:xfrm>
            <a:off x="5121275" y="2397125"/>
            <a:ext cx="4456113" cy="4356100"/>
          </a:xfrm>
          <a:prstGeom prst="rect">
            <a:avLst/>
          </a:prstGeom>
        </p:spPr>
        <p:txBody>
          <a:bodyPr/>
          <a:lstStyle>
            <a:lvl1pPr>
              <a:buFont typeface="Arial"/>
              <a:buChar char="•"/>
              <a:defRPr sz="2400"/>
            </a:lvl1pPr>
            <a:lvl2pPr marL="800100" indent="-342900">
              <a:buFont typeface="Arial"/>
              <a:buChar char="•"/>
              <a:defRPr sz="2000"/>
            </a:lvl2pPr>
            <a:lvl3pPr marL="1200150" indent="-285750">
              <a:buFont typeface="Arial"/>
              <a:buChar char="•"/>
              <a:defRPr sz="1800"/>
            </a:lvl3pPr>
            <a:lvl4pPr marL="1657350" indent="-285750">
              <a:buFont typeface="Arial"/>
              <a:buChar char="•"/>
              <a:defRPr sz="1600"/>
            </a:lvl4pPr>
            <a:lvl5pPr marL="2114550" indent="-285750">
              <a:buFont typeface="Arial"/>
              <a:buChar char="•"/>
              <a:defRPr sz="1600"/>
            </a:lvl5pPr>
            <a:lvl6pPr>
              <a:defRPr sz="1600"/>
            </a:lvl6pPr>
            <a:lvl7pPr>
              <a:defRPr sz="1600"/>
            </a:lvl7pPr>
            <a:lvl8pPr>
              <a:defRPr sz="1600"/>
            </a:lvl8pPr>
            <a:lvl9pPr>
              <a:defRPr sz="1600"/>
            </a:lvl9pPr>
          </a:lstStyle>
          <a:p>
            <a:pPr lvl="0"/>
            <a:r>
              <a:rPr lang="cs-CZ" dirty="0" err="1" smtClean="0"/>
              <a:t>Click</a:t>
            </a:r>
            <a:r>
              <a:rPr lang="cs-CZ" dirty="0" smtClean="0"/>
              <a:t> to </a:t>
            </a:r>
            <a:r>
              <a:rPr lang="cs-CZ" dirty="0" err="1" smtClean="0"/>
              <a:t>edit</a:t>
            </a:r>
            <a:r>
              <a:rPr lang="cs-CZ" dirty="0" smtClean="0"/>
              <a:t> Master text </a:t>
            </a:r>
            <a:r>
              <a:rPr lang="cs-CZ" dirty="0" err="1" smtClean="0"/>
              <a:t>styles</a:t>
            </a:r>
            <a:endParaRPr lang="cs-CZ" dirty="0" smtClean="0"/>
          </a:p>
          <a:p>
            <a:pPr lvl="1"/>
            <a:r>
              <a:rPr lang="cs-CZ" dirty="0" smtClean="0"/>
              <a:t>Second </a:t>
            </a:r>
            <a:r>
              <a:rPr lang="cs-CZ" dirty="0" err="1" smtClean="0"/>
              <a:t>level</a:t>
            </a:r>
            <a:endParaRPr lang="cs-CZ" dirty="0" smtClean="0"/>
          </a:p>
          <a:p>
            <a:pPr lvl="2"/>
            <a:r>
              <a:rPr lang="cs-CZ" dirty="0" err="1" smtClean="0"/>
              <a:t>Third</a:t>
            </a:r>
            <a:r>
              <a:rPr lang="cs-CZ" dirty="0" smtClean="0"/>
              <a:t> </a:t>
            </a:r>
            <a:r>
              <a:rPr lang="cs-CZ" dirty="0" err="1" smtClean="0"/>
              <a:t>level</a:t>
            </a:r>
            <a:endParaRPr lang="cs-CZ" dirty="0" smtClean="0"/>
          </a:p>
          <a:p>
            <a:pPr lvl="3"/>
            <a:r>
              <a:rPr lang="cs-CZ" dirty="0" err="1" smtClean="0"/>
              <a:t>Fourth</a:t>
            </a:r>
            <a:r>
              <a:rPr lang="cs-CZ" dirty="0" smtClean="0"/>
              <a:t> </a:t>
            </a:r>
            <a:r>
              <a:rPr lang="cs-CZ" dirty="0" err="1" smtClean="0"/>
              <a:t>level</a:t>
            </a:r>
            <a:endParaRPr lang="cs-CZ" dirty="0" smtClean="0"/>
          </a:p>
          <a:p>
            <a:pPr lvl="4"/>
            <a:r>
              <a:rPr lang="cs-CZ" dirty="0" err="1" smtClean="0"/>
              <a:t>Fifth</a:t>
            </a:r>
            <a:r>
              <a:rPr lang="cs-CZ" dirty="0" smtClean="0"/>
              <a:t> </a:t>
            </a:r>
            <a:r>
              <a:rPr lang="cs-CZ" dirty="0" err="1" smtClean="0"/>
              <a:t>level</a:t>
            </a:r>
            <a:endParaRPr lang="en-US" dirty="0"/>
          </a:p>
        </p:txBody>
      </p:sp>
      <p:sp>
        <p:nvSpPr>
          <p:cNvPr id="8" name="Slide Number Placeholder 7"/>
          <p:cNvSpPr>
            <a:spLocks noGrp="1" noChangeArrowheads="1"/>
          </p:cNvSpPr>
          <p:nvPr>
            <p:ph type="sldNum" idx="10"/>
          </p:nvPr>
        </p:nvSpPr>
        <p:spPr>
          <a:xfrm>
            <a:off x="3846513" y="6886575"/>
            <a:ext cx="2346325" cy="519113"/>
          </a:xfrm>
          <a:prstGeom prst="rect">
            <a:avLst/>
          </a:prstGeom>
        </p:spPr>
        <p:txBody>
          <a:bodyPr/>
          <a:lstStyle>
            <a:lvl1pPr algn="ctr">
              <a:defRPr b="1" i="0">
                <a:solidFill>
                  <a:schemeClr val="bg2"/>
                </a:solidFill>
                <a:latin typeface="Helvetica"/>
                <a:cs typeface="Helvetica"/>
              </a:defRPr>
            </a:lvl1pPr>
          </a:lstStyle>
          <a:p>
            <a:pPr>
              <a:defRPr/>
            </a:pPr>
            <a:fld id="{4D40A696-4F08-D642-933F-F11CADFF572F}" type="slidenum">
              <a:rPr lang="cs-CZ"/>
              <a:pPr>
                <a:defRPr/>
              </a:pPr>
              <a:t>‹#›</a:t>
            </a:fld>
            <a:endParaRPr lang="cs-CZ" dirty="0"/>
          </a:p>
        </p:txBody>
      </p:sp>
    </p:spTree>
    <p:extLst>
      <p:ext uri="{BB962C8B-B14F-4D97-AF65-F5344CB8AC3E}">
        <p14:creationId xmlns:p14="http://schemas.microsoft.com/office/powerpoint/2010/main" val="107229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503238" y="2591370"/>
            <a:ext cx="9069387" cy="1260475"/>
          </a:xfrm>
          <a:prstGeom prst="rect">
            <a:avLst/>
          </a:prstGeom>
        </p:spPr>
        <p:txBody>
          <a:bodyPr/>
          <a:lstStyle>
            <a:lvl1pPr>
              <a:defRPr baseline="0">
                <a:solidFill>
                  <a:schemeClr val="tx1">
                    <a:lumMod val="95000"/>
                    <a:lumOff val="5000"/>
                  </a:schemeClr>
                </a:solidFill>
              </a:defRPr>
            </a:lvl1pPr>
          </a:lstStyle>
          <a:p>
            <a:r>
              <a:rPr lang="cs-CZ" smtClean="0"/>
              <a:t>Click to edit Master title style</a:t>
            </a:r>
            <a:endParaRPr lang="en-US" dirty="0"/>
          </a:p>
        </p:txBody>
      </p:sp>
    </p:spTree>
    <p:extLst>
      <p:ext uri="{BB962C8B-B14F-4D97-AF65-F5344CB8AC3E}">
        <p14:creationId xmlns:p14="http://schemas.microsoft.com/office/powerpoint/2010/main" val="278263165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7"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4" Type="http://schemas.openxmlformats.org/officeDocument/2006/relationships/slideLayout" Target="../slideLayouts/slideLayout9.xml"/><Relationship Id="rId5" Type="http://schemas.openxmlformats.org/officeDocument/2006/relationships/slideLayout" Target="../slideLayouts/slideLayout10.xml"/><Relationship Id="rId6" Type="http://schemas.openxmlformats.org/officeDocument/2006/relationships/theme" Target="../theme/theme2.xml"/><Relationship Id="rId7" Type="http://schemas.openxmlformats.org/officeDocument/2006/relationships/image" Target="../media/image7.png"/><Relationship Id="rId1" Type="http://schemas.openxmlformats.org/officeDocument/2006/relationships/slideLayout" Target="../slideLayouts/slideLayout6.xml"/><Relationship Id="rId2"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880" r:id="rId1"/>
    <p:sldLayoutId id="2147483878" r:id="rId2"/>
    <p:sldLayoutId id="2147483879" r:id="rId3"/>
    <p:sldLayoutId id="2147483881" r:id="rId4"/>
    <p:sldLayoutId id="2147483882" r:id="rId5"/>
  </p:sldLayoutIdLst>
  <p:txStyles>
    <p:titleStyle>
      <a:lvl1pPr algn="ctr" defTabSz="449263" rtl="0" eaLnBrk="0" fontAlgn="base" hangingPunct="0">
        <a:lnSpc>
          <a:spcPct val="93000"/>
        </a:lnSpc>
        <a:spcBef>
          <a:spcPct val="0"/>
        </a:spcBef>
        <a:spcAft>
          <a:spcPct val="0"/>
        </a:spcAft>
        <a:buClr>
          <a:srgbClr val="000000"/>
        </a:buClr>
        <a:buSzPct val="100000"/>
        <a:buFont typeface="Times New Roman" charset="0"/>
        <a:defRPr sz="4400" b="1">
          <a:solidFill>
            <a:schemeClr val="bg1"/>
          </a:solidFill>
          <a:latin typeface="Helvetica"/>
          <a:ea typeface="+mj-ea"/>
          <a:cs typeface="Helvetica"/>
        </a:defRPr>
      </a:lvl1pPr>
      <a:lvl2pPr algn="ctr" defTabSz="449263" rtl="0" eaLnBrk="0" fontAlgn="base" hangingPunct="0">
        <a:lnSpc>
          <a:spcPct val="93000"/>
        </a:lnSpc>
        <a:spcBef>
          <a:spcPct val="0"/>
        </a:spcBef>
        <a:spcAft>
          <a:spcPct val="0"/>
        </a:spcAft>
        <a:buClr>
          <a:srgbClr val="000000"/>
        </a:buClr>
        <a:buSzPct val="100000"/>
        <a:buFont typeface="Times New Roman" charset="0"/>
        <a:defRPr sz="4400" b="1">
          <a:solidFill>
            <a:schemeClr val="bg1"/>
          </a:solidFill>
          <a:latin typeface="Helvetica" charset="0"/>
          <a:ea typeface="ＭＳ Ｐゴシック" charset="0"/>
          <a:cs typeface="Microsoft YaHei" charset="0"/>
        </a:defRPr>
      </a:lvl2pPr>
      <a:lvl3pPr algn="ctr" defTabSz="449263" rtl="0" eaLnBrk="0" fontAlgn="base" hangingPunct="0">
        <a:lnSpc>
          <a:spcPct val="93000"/>
        </a:lnSpc>
        <a:spcBef>
          <a:spcPct val="0"/>
        </a:spcBef>
        <a:spcAft>
          <a:spcPct val="0"/>
        </a:spcAft>
        <a:buClr>
          <a:srgbClr val="000000"/>
        </a:buClr>
        <a:buSzPct val="100000"/>
        <a:buFont typeface="Times New Roman" charset="0"/>
        <a:defRPr sz="4400" b="1">
          <a:solidFill>
            <a:schemeClr val="bg1"/>
          </a:solidFill>
          <a:latin typeface="Helvetica" charset="0"/>
          <a:ea typeface="ＭＳ Ｐゴシック" charset="0"/>
          <a:cs typeface="Microsoft YaHei" charset="0"/>
        </a:defRPr>
      </a:lvl3pPr>
      <a:lvl4pPr algn="ctr" defTabSz="449263" rtl="0" eaLnBrk="0" fontAlgn="base" hangingPunct="0">
        <a:lnSpc>
          <a:spcPct val="93000"/>
        </a:lnSpc>
        <a:spcBef>
          <a:spcPct val="0"/>
        </a:spcBef>
        <a:spcAft>
          <a:spcPct val="0"/>
        </a:spcAft>
        <a:buClr>
          <a:srgbClr val="000000"/>
        </a:buClr>
        <a:buSzPct val="100000"/>
        <a:buFont typeface="Times New Roman" charset="0"/>
        <a:defRPr sz="4400" b="1">
          <a:solidFill>
            <a:schemeClr val="bg1"/>
          </a:solidFill>
          <a:latin typeface="Helvetica" charset="0"/>
          <a:ea typeface="ＭＳ Ｐゴシック" charset="0"/>
          <a:cs typeface="Microsoft YaHei" charset="0"/>
        </a:defRPr>
      </a:lvl4pPr>
      <a:lvl5pPr algn="ctr" defTabSz="449263" rtl="0" eaLnBrk="0" fontAlgn="base" hangingPunct="0">
        <a:lnSpc>
          <a:spcPct val="93000"/>
        </a:lnSpc>
        <a:spcBef>
          <a:spcPct val="0"/>
        </a:spcBef>
        <a:spcAft>
          <a:spcPct val="0"/>
        </a:spcAft>
        <a:buClr>
          <a:srgbClr val="000000"/>
        </a:buClr>
        <a:buSzPct val="100000"/>
        <a:buFont typeface="Times New Roman" charset="0"/>
        <a:defRPr sz="4400" b="1">
          <a:solidFill>
            <a:schemeClr val="bg1"/>
          </a:solidFill>
          <a:latin typeface="Helvetica" charset="0"/>
          <a:ea typeface="ＭＳ Ｐゴシック" charset="0"/>
          <a:cs typeface="Microsoft YaHei" charset="0"/>
        </a:defRPr>
      </a:lvl5pPr>
      <a:lvl6pPr marL="25146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6pPr>
      <a:lvl7pPr marL="29718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7pPr>
      <a:lvl8pPr marL="34290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8pPr>
      <a:lvl9pPr marL="38862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9pPr>
    </p:titleStyle>
    <p:bodyStyle>
      <a:lvl1pPr marL="342900" indent="-342900" algn="l" defTabSz="449263" rtl="0" eaLnBrk="0" fontAlgn="base" hangingPunct="0">
        <a:lnSpc>
          <a:spcPct val="93000"/>
        </a:lnSpc>
        <a:spcBef>
          <a:spcPct val="0"/>
        </a:spcBef>
        <a:spcAft>
          <a:spcPts val="1413"/>
        </a:spcAft>
        <a:buClr>
          <a:srgbClr val="000000"/>
        </a:buClr>
        <a:buSzPct val="100000"/>
        <a:buFont typeface="Times New Roman" charset="0"/>
        <a:defRPr sz="3200">
          <a:solidFill>
            <a:srgbClr val="000000"/>
          </a:solidFill>
          <a:latin typeface="+mn-lt"/>
          <a:ea typeface="+mn-ea"/>
          <a:cs typeface="+mn-cs"/>
        </a:defRPr>
      </a:lvl1pPr>
      <a:lvl2pPr marL="742950" indent="-285750" algn="l" defTabSz="449263" rtl="0" eaLnBrk="0" fontAlgn="base" hangingPunct="0">
        <a:lnSpc>
          <a:spcPct val="93000"/>
        </a:lnSpc>
        <a:spcBef>
          <a:spcPct val="0"/>
        </a:spcBef>
        <a:spcAft>
          <a:spcPts val="1138"/>
        </a:spcAft>
        <a:buClr>
          <a:srgbClr val="000000"/>
        </a:buClr>
        <a:buSzPct val="100000"/>
        <a:buFont typeface="Times New Roman" charset="0"/>
        <a:defRPr sz="2800">
          <a:solidFill>
            <a:srgbClr val="000000"/>
          </a:solidFill>
          <a:latin typeface="+mn-lt"/>
          <a:ea typeface="+mn-ea"/>
          <a:cs typeface="+mn-cs"/>
        </a:defRPr>
      </a:lvl2pPr>
      <a:lvl3pPr marL="1143000" indent="-228600" algn="l" defTabSz="449263" rtl="0" eaLnBrk="0" fontAlgn="base" hangingPunct="0">
        <a:lnSpc>
          <a:spcPct val="93000"/>
        </a:lnSpc>
        <a:spcBef>
          <a:spcPct val="0"/>
        </a:spcBef>
        <a:spcAft>
          <a:spcPts val="850"/>
        </a:spcAft>
        <a:buClr>
          <a:srgbClr val="000000"/>
        </a:buClr>
        <a:buSzPct val="100000"/>
        <a:buFont typeface="Times New Roman" charset="0"/>
        <a:defRPr sz="2400">
          <a:solidFill>
            <a:srgbClr val="000000"/>
          </a:solidFill>
          <a:latin typeface="+mn-lt"/>
          <a:ea typeface="+mn-ea"/>
          <a:cs typeface="+mn-cs"/>
        </a:defRPr>
      </a:lvl3pPr>
      <a:lvl4pPr marL="1600200" indent="-228600" algn="l" defTabSz="449263" rtl="0" eaLnBrk="0" fontAlgn="base" hangingPunct="0">
        <a:lnSpc>
          <a:spcPct val="93000"/>
        </a:lnSpc>
        <a:spcBef>
          <a:spcPct val="0"/>
        </a:spcBef>
        <a:spcAft>
          <a:spcPts val="575"/>
        </a:spcAft>
        <a:buClr>
          <a:srgbClr val="000000"/>
        </a:buClr>
        <a:buSzPct val="100000"/>
        <a:buFont typeface="Times New Roman" charset="0"/>
        <a:defRPr sz="2000">
          <a:solidFill>
            <a:srgbClr val="000000"/>
          </a:solidFill>
          <a:latin typeface="+mn-lt"/>
          <a:ea typeface="+mn-ea"/>
          <a:cs typeface="+mn-cs"/>
        </a:defRPr>
      </a:lvl4pPr>
      <a:lvl5pPr marL="2057400" indent="-228600" algn="l" defTabSz="449263" rtl="0" eaLnBrk="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mn-ea"/>
          <a:cs typeface="+mn-cs"/>
        </a:defRPr>
      </a:lvl5pPr>
      <a:lvl6pPr marL="2514600" indent="-228600" algn="l" defTabSz="449263" rtl="0" eaLnBrk="1" fontAlgn="base" hangingPunct="1">
        <a:lnSpc>
          <a:spcPct val="93000"/>
        </a:lnSpc>
        <a:spcBef>
          <a:spcPct val="0"/>
        </a:spcBef>
        <a:spcAft>
          <a:spcPts val="288"/>
        </a:spcAft>
        <a:buClr>
          <a:srgbClr val="000000"/>
        </a:buClr>
        <a:buSzPct val="100000"/>
        <a:buFont typeface="Times New Roman" charset="0"/>
        <a:defRPr sz="2000">
          <a:solidFill>
            <a:srgbClr val="000000"/>
          </a:solidFill>
          <a:latin typeface="+mn-lt"/>
          <a:ea typeface="+mn-ea"/>
          <a:cs typeface="+mn-cs"/>
        </a:defRPr>
      </a:lvl6pPr>
      <a:lvl7pPr marL="2971800" indent="-228600" algn="l" defTabSz="449263" rtl="0" eaLnBrk="1" fontAlgn="base" hangingPunct="1">
        <a:lnSpc>
          <a:spcPct val="93000"/>
        </a:lnSpc>
        <a:spcBef>
          <a:spcPct val="0"/>
        </a:spcBef>
        <a:spcAft>
          <a:spcPts val="288"/>
        </a:spcAft>
        <a:buClr>
          <a:srgbClr val="000000"/>
        </a:buClr>
        <a:buSzPct val="100000"/>
        <a:buFont typeface="Times New Roman" charset="0"/>
        <a:defRPr sz="2000">
          <a:solidFill>
            <a:srgbClr val="000000"/>
          </a:solidFill>
          <a:latin typeface="+mn-lt"/>
          <a:ea typeface="+mn-ea"/>
          <a:cs typeface="+mn-cs"/>
        </a:defRPr>
      </a:lvl7pPr>
      <a:lvl8pPr marL="3429000" indent="-228600" algn="l" defTabSz="449263" rtl="0" eaLnBrk="1" fontAlgn="base" hangingPunct="1">
        <a:lnSpc>
          <a:spcPct val="93000"/>
        </a:lnSpc>
        <a:spcBef>
          <a:spcPct val="0"/>
        </a:spcBef>
        <a:spcAft>
          <a:spcPts val="288"/>
        </a:spcAft>
        <a:buClr>
          <a:srgbClr val="000000"/>
        </a:buClr>
        <a:buSzPct val="100000"/>
        <a:buFont typeface="Times New Roman" charset="0"/>
        <a:defRPr sz="2000">
          <a:solidFill>
            <a:srgbClr val="000000"/>
          </a:solidFill>
          <a:latin typeface="+mn-lt"/>
          <a:ea typeface="+mn-ea"/>
          <a:cs typeface="+mn-cs"/>
        </a:defRPr>
      </a:lvl8pPr>
      <a:lvl9pPr marL="3886200" indent="-228600" algn="l" defTabSz="449263" rtl="0" eaLnBrk="1" fontAlgn="base" hangingPunct="1">
        <a:lnSpc>
          <a:spcPct val="93000"/>
        </a:lnSpc>
        <a:spcBef>
          <a:spcPct val="0"/>
        </a:spcBef>
        <a:spcAft>
          <a:spcPts val="288"/>
        </a:spcAft>
        <a:buClr>
          <a:srgbClr val="000000"/>
        </a:buClr>
        <a:buSzPct val="100000"/>
        <a:buFont typeface="Times New Roman" charset="0"/>
        <a:defRPr sz="2000">
          <a:solidFill>
            <a:srgbClr val="000000"/>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7"/>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892" r:id="rId1"/>
    <p:sldLayoutId id="2147483890" r:id="rId2"/>
    <p:sldLayoutId id="2147483891" r:id="rId3"/>
    <p:sldLayoutId id="2147483893" r:id="rId4"/>
    <p:sldLayoutId id="2147483894" r:id="rId5"/>
  </p:sldLayoutIdLst>
  <p:txStyles>
    <p:titleStyle>
      <a:lvl1pPr algn="ctr" defTabSz="449263" rtl="0" eaLnBrk="0" fontAlgn="base" hangingPunct="0">
        <a:lnSpc>
          <a:spcPct val="93000"/>
        </a:lnSpc>
        <a:spcBef>
          <a:spcPct val="0"/>
        </a:spcBef>
        <a:spcAft>
          <a:spcPct val="0"/>
        </a:spcAft>
        <a:buClr>
          <a:srgbClr val="000000"/>
        </a:buClr>
        <a:buSzPct val="100000"/>
        <a:buFont typeface="Times New Roman" charset="0"/>
        <a:defRPr sz="4400" b="1">
          <a:solidFill>
            <a:schemeClr val="bg1"/>
          </a:solidFill>
          <a:latin typeface="Helvetica"/>
          <a:ea typeface="+mj-ea"/>
          <a:cs typeface="Helvetica"/>
        </a:defRPr>
      </a:lvl1pPr>
      <a:lvl2pPr algn="ctr" defTabSz="449263" rtl="0" eaLnBrk="0" fontAlgn="base" hangingPunct="0">
        <a:lnSpc>
          <a:spcPct val="93000"/>
        </a:lnSpc>
        <a:spcBef>
          <a:spcPct val="0"/>
        </a:spcBef>
        <a:spcAft>
          <a:spcPct val="0"/>
        </a:spcAft>
        <a:buClr>
          <a:srgbClr val="000000"/>
        </a:buClr>
        <a:buSzPct val="100000"/>
        <a:buFont typeface="Times New Roman" charset="0"/>
        <a:defRPr sz="4400" b="1">
          <a:solidFill>
            <a:schemeClr val="bg1"/>
          </a:solidFill>
          <a:latin typeface="Helvetica" charset="0"/>
          <a:ea typeface="ＭＳ Ｐゴシック" charset="0"/>
          <a:cs typeface="Microsoft YaHei" charset="0"/>
        </a:defRPr>
      </a:lvl2pPr>
      <a:lvl3pPr algn="ctr" defTabSz="449263" rtl="0" eaLnBrk="0" fontAlgn="base" hangingPunct="0">
        <a:lnSpc>
          <a:spcPct val="93000"/>
        </a:lnSpc>
        <a:spcBef>
          <a:spcPct val="0"/>
        </a:spcBef>
        <a:spcAft>
          <a:spcPct val="0"/>
        </a:spcAft>
        <a:buClr>
          <a:srgbClr val="000000"/>
        </a:buClr>
        <a:buSzPct val="100000"/>
        <a:buFont typeface="Times New Roman" charset="0"/>
        <a:defRPr sz="4400" b="1">
          <a:solidFill>
            <a:schemeClr val="bg1"/>
          </a:solidFill>
          <a:latin typeface="Helvetica" charset="0"/>
          <a:ea typeface="ＭＳ Ｐゴシック" charset="0"/>
          <a:cs typeface="Microsoft YaHei" charset="0"/>
        </a:defRPr>
      </a:lvl3pPr>
      <a:lvl4pPr algn="ctr" defTabSz="449263" rtl="0" eaLnBrk="0" fontAlgn="base" hangingPunct="0">
        <a:lnSpc>
          <a:spcPct val="93000"/>
        </a:lnSpc>
        <a:spcBef>
          <a:spcPct val="0"/>
        </a:spcBef>
        <a:spcAft>
          <a:spcPct val="0"/>
        </a:spcAft>
        <a:buClr>
          <a:srgbClr val="000000"/>
        </a:buClr>
        <a:buSzPct val="100000"/>
        <a:buFont typeface="Times New Roman" charset="0"/>
        <a:defRPr sz="4400" b="1">
          <a:solidFill>
            <a:schemeClr val="bg1"/>
          </a:solidFill>
          <a:latin typeface="Helvetica" charset="0"/>
          <a:ea typeface="ＭＳ Ｐゴシック" charset="0"/>
          <a:cs typeface="Microsoft YaHei" charset="0"/>
        </a:defRPr>
      </a:lvl4pPr>
      <a:lvl5pPr algn="ctr" defTabSz="449263" rtl="0" eaLnBrk="0" fontAlgn="base" hangingPunct="0">
        <a:lnSpc>
          <a:spcPct val="93000"/>
        </a:lnSpc>
        <a:spcBef>
          <a:spcPct val="0"/>
        </a:spcBef>
        <a:spcAft>
          <a:spcPct val="0"/>
        </a:spcAft>
        <a:buClr>
          <a:srgbClr val="000000"/>
        </a:buClr>
        <a:buSzPct val="100000"/>
        <a:buFont typeface="Times New Roman" charset="0"/>
        <a:defRPr sz="4400" b="1">
          <a:solidFill>
            <a:schemeClr val="bg1"/>
          </a:solidFill>
          <a:latin typeface="Helvetica" charset="0"/>
          <a:ea typeface="ＭＳ Ｐゴシック" charset="0"/>
          <a:cs typeface="Microsoft YaHei" charset="0"/>
        </a:defRPr>
      </a:lvl5pPr>
      <a:lvl6pPr marL="25146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6pPr>
      <a:lvl7pPr marL="29718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7pPr>
      <a:lvl8pPr marL="34290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8pPr>
      <a:lvl9pPr marL="3886200" indent="-228600" algn="ctr" defTabSz="449263" rtl="0" eaLnBrk="1" fontAlgn="base" hangingPunct="1">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0"/>
          <a:cs typeface="Microsoft YaHei" charset="0"/>
        </a:defRPr>
      </a:lvl9pPr>
    </p:titleStyle>
    <p:bodyStyle>
      <a:lvl1pPr marL="342900" indent="-342900" algn="l" defTabSz="449263" rtl="0" eaLnBrk="0" fontAlgn="base" hangingPunct="0">
        <a:lnSpc>
          <a:spcPct val="93000"/>
        </a:lnSpc>
        <a:spcBef>
          <a:spcPct val="0"/>
        </a:spcBef>
        <a:spcAft>
          <a:spcPts val="1413"/>
        </a:spcAft>
        <a:buClr>
          <a:srgbClr val="000000"/>
        </a:buClr>
        <a:buSzPct val="100000"/>
        <a:buFont typeface="Times New Roman" charset="0"/>
        <a:defRPr sz="3200">
          <a:solidFill>
            <a:srgbClr val="000000"/>
          </a:solidFill>
          <a:latin typeface="+mn-lt"/>
          <a:ea typeface="+mn-ea"/>
          <a:cs typeface="+mn-cs"/>
        </a:defRPr>
      </a:lvl1pPr>
      <a:lvl2pPr marL="742950" indent="-285750" algn="l" defTabSz="449263" rtl="0" eaLnBrk="0" fontAlgn="base" hangingPunct="0">
        <a:lnSpc>
          <a:spcPct val="93000"/>
        </a:lnSpc>
        <a:spcBef>
          <a:spcPct val="0"/>
        </a:spcBef>
        <a:spcAft>
          <a:spcPts val="1138"/>
        </a:spcAft>
        <a:buClr>
          <a:srgbClr val="000000"/>
        </a:buClr>
        <a:buSzPct val="100000"/>
        <a:buFont typeface="Times New Roman" charset="0"/>
        <a:defRPr sz="2800">
          <a:solidFill>
            <a:srgbClr val="000000"/>
          </a:solidFill>
          <a:latin typeface="+mn-lt"/>
          <a:ea typeface="+mn-ea"/>
          <a:cs typeface="+mn-cs"/>
        </a:defRPr>
      </a:lvl2pPr>
      <a:lvl3pPr marL="1143000" indent="-228600" algn="l" defTabSz="449263" rtl="0" eaLnBrk="0" fontAlgn="base" hangingPunct="0">
        <a:lnSpc>
          <a:spcPct val="93000"/>
        </a:lnSpc>
        <a:spcBef>
          <a:spcPct val="0"/>
        </a:spcBef>
        <a:spcAft>
          <a:spcPts val="850"/>
        </a:spcAft>
        <a:buClr>
          <a:srgbClr val="000000"/>
        </a:buClr>
        <a:buSzPct val="100000"/>
        <a:buFont typeface="Times New Roman" charset="0"/>
        <a:defRPr sz="2400">
          <a:solidFill>
            <a:srgbClr val="000000"/>
          </a:solidFill>
          <a:latin typeface="+mn-lt"/>
          <a:ea typeface="+mn-ea"/>
          <a:cs typeface="+mn-cs"/>
        </a:defRPr>
      </a:lvl3pPr>
      <a:lvl4pPr marL="1600200" indent="-228600" algn="l" defTabSz="449263" rtl="0" eaLnBrk="0" fontAlgn="base" hangingPunct="0">
        <a:lnSpc>
          <a:spcPct val="93000"/>
        </a:lnSpc>
        <a:spcBef>
          <a:spcPct val="0"/>
        </a:spcBef>
        <a:spcAft>
          <a:spcPts val="575"/>
        </a:spcAft>
        <a:buClr>
          <a:srgbClr val="000000"/>
        </a:buClr>
        <a:buSzPct val="100000"/>
        <a:buFont typeface="Times New Roman" charset="0"/>
        <a:defRPr sz="2000">
          <a:solidFill>
            <a:srgbClr val="000000"/>
          </a:solidFill>
          <a:latin typeface="+mn-lt"/>
          <a:ea typeface="+mn-ea"/>
          <a:cs typeface="+mn-cs"/>
        </a:defRPr>
      </a:lvl4pPr>
      <a:lvl5pPr marL="2057400" indent="-228600" algn="l" defTabSz="449263" rtl="0" eaLnBrk="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mn-ea"/>
          <a:cs typeface="+mn-cs"/>
        </a:defRPr>
      </a:lvl5pPr>
      <a:lvl6pPr marL="2514600" indent="-228600" algn="l" defTabSz="449263" rtl="0" eaLnBrk="1" fontAlgn="base" hangingPunct="1">
        <a:lnSpc>
          <a:spcPct val="93000"/>
        </a:lnSpc>
        <a:spcBef>
          <a:spcPct val="0"/>
        </a:spcBef>
        <a:spcAft>
          <a:spcPts val="288"/>
        </a:spcAft>
        <a:buClr>
          <a:srgbClr val="000000"/>
        </a:buClr>
        <a:buSzPct val="100000"/>
        <a:buFont typeface="Times New Roman" charset="0"/>
        <a:defRPr sz="2000">
          <a:solidFill>
            <a:srgbClr val="000000"/>
          </a:solidFill>
          <a:latin typeface="+mn-lt"/>
          <a:ea typeface="+mn-ea"/>
          <a:cs typeface="+mn-cs"/>
        </a:defRPr>
      </a:lvl6pPr>
      <a:lvl7pPr marL="2971800" indent="-228600" algn="l" defTabSz="449263" rtl="0" eaLnBrk="1" fontAlgn="base" hangingPunct="1">
        <a:lnSpc>
          <a:spcPct val="93000"/>
        </a:lnSpc>
        <a:spcBef>
          <a:spcPct val="0"/>
        </a:spcBef>
        <a:spcAft>
          <a:spcPts val="288"/>
        </a:spcAft>
        <a:buClr>
          <a:srgbClr val="000000"/>
        </a:buClr>
        <a:buSzPct val="100000"/>
        <a:buFont typeface="Times New Roman" charset="0"/>
        <a:defRPr sz="2000">
          <a:solidFill>
            <a:srgbClr val="000000"/>
          </a:solidFill>
          <a:latin typeface="+mn-lt"/>
          <a:ea typeface="+mn-ea"/>
          <a:cs typeface="+mn-cs"/>
        </a:defRPr>
      </a:lvl7pPr>
      <a:lvl8pPr marL="3429000" indent="-228600" algn="l" defTabSz="449263" rtl="0" eaLnBrk="1" fontAlgn="base" hangingPunct="1">
        <a:lnSpc>
          <a:spcPct val="93000"/>
        </a:lnSpc>
        <a:spcBef>
          <a:spcPct val="0"/>
        </a:spcBef>
        <a:spcAft>
          <a:spcPts val="288"/>
        </a:spcAft>
        <a:buClr>
          <a:srgbClr val="000000"/>
        </a:buClr>
        <a:buSzPct val="100000"/>
        <a:buFont typeface="Times New Roman" charset="0"/>
        <a:defRPr sz="2000">
          <a:solidFill>
            <a:srgbClr val="000000"/>
          </a:solidFill>
          <a:latin typeface="+mn-lt"/>
          <a:ea typeface="+mn-ea"/>
          <a:cs typeface="+mn-cs"/>
        </a:defRPr>
      </a:lvl8pPr>
      <a:lvl9pPr marL="3886200" indent="-228600" algn="l" defTabSz="449263" rtl="0" eaLnBrk="1" fontAlgn="base" hangingPunct="1">
        <a:lnSpc>
          <a:spcPct val="93000"/>
        </a:lnSpc>
        <a:spcBef>
          <a:spcPct val="0"/>
        </a:spcBef>
        <a:spcAft>
          <a:spcPts val="288"/>
        </a:spcAft>
        <a:buClr>
          <a:srgbClr val="000000"/>
        </a:buClr>
        <a:buSzPct val="100000"/>
        <a:buFont typeface="Times New Roman" charset="0"/>
        <a:defRPr sz="2000">
          <a:solidFill>
            <a:srgbClr val="000000"/>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github.com/watson-developer-cloud/node-red-lab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tiff"/><Relationship Id="rId1" Type="http://schemas.openxmlformats.org/officeDocument/2006/relationships/slideLayout" Target="../slideLayouts/slideLayout7.xml"/><Relationship Id="rId2" Type="http://schemas.openxmlformats.org/officeDocument/2006/relationships/image" Target="../media/image15.tiff"/></Relationships>
</file>

<file path=ppt/slides/_rels/slide13.xml.rels><?xml version="1.0" encoding="UTF-8" standalone="yes"?>
<Relationships xmlns="http://schemas.openxmlformats.org/package/2006/relationships"><Relationship Id="rId3" Type="http://schemas.openxmlformats.org/officeDocument/2006/relationships/hyperlink" Target="https://www.ibm.com/watson/developercloud/conversation/api/v1/" TargetMode="External"/><Relationship Id="rId4" Type="http://schemas.openxmlformats.org/officeDocument/2006/relationships/hyperlink" Target="https://github.ibm.com/fsa2017/cognitive-stream" TargetMode="External"/><Relationship Id="rId1" Type="http://schemas.openxmlformats.org/officeDocument/2006/relationships/slideLayout" Target="../slideLayouts/slideLayout7.xml"/><Relationship Id="rId2" Type="http://schemas.openxmlformats.org/officeDocument/2006/relationships/hyperlink" Target="https://www.ibm.com/watson/developercloud/doc/conversation/index.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watson-developer-cloud/java-sdk" TargetMode="External"/><Relationship Id="rId4" Type="http://schemas.openxmlformats.org/officeDocument/2006/relationships/hyperlink" Target="https://github.com/watson-developer-cloud/python-sdk" TargetMode="External"/><Relationship Id="rId5" Type="http://schemas.openxmlformats.org/officeDocument/2006/relationships/hyperlink" Target="https://github.com/watson-developer-cloud/swift-sdk" TargetMode="External"/><Relationship Id="rId1" Type="http://schemas.openxmlformats.org/officeDocument/2006/relationships/slideLayout" Target="../slideLayouts/slideLayout7.xml"/><Relationship Id="rId2" Type="http://schemas.openxmlformats.org/officeDocument/2006/relationships/hyperlink" Target="https://github.com/watson-developer-cloud/node-sdk"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808" y="2411685"/>
            <a:ext cx="9069387" cy="2592288"/>
          </a:xfrm>
        </p:spPr>
        <p:txBody>
          <a:bodyPr/>
          <a:lstStyle/>
          <a:p>
            <a:r>
              <a:rPr lang="en-US" dirty="0" smtClean="0">
                <a:solidFill>
                  <a:srgbClr val="FF0000"/>
                </a:solidFill>
              </a:rPr>
              <a:t>WDC Basics</a:t>
            </a:r>
            <a:r>
              <a:rPr lang="en-US" dirty="0">
                <a:solidFill>
                  <a:srgbClr val="FF0000"/>
                </a:solidFill>
              </a:rPr>
              <a:t/>
            </a:r>
            <a:br>
              <a:rPr lang="en-US" dirty="0">
                <a:solidFill>
                  <a:srgbClr val="FF0000"/>
                </a:solidFill>
              </a:rPr>
            </a:br>
            <a:r>
              <a:rPr lang="en-US" dirty="0">
                <a:solidFill>
                  <a:srgbClr val="FF0000"/>
                </a:solidFill>
              </a:rPr>
              <a:t> </a:t>
            </a:r>
            <a:r>
              <a:rPr lang="en-US" sz="3200" dirty="0">
                <a:solidFill>
                  <a:srgbClr val="FF0000"/>
                </a:solidFill>
              </a:rPr>
              <a:t>Future Skills Academy 2017 </a:t>
            </a:r>
            <a:r>
              <a:rPr lang="en-US" sz="3200" dirty="0" smtClean="0">
                <a:solidFill>
                  <a:srgbClr val="FF0000"/>
                </a:solidFill>
              </a:rPr>
              <a:t/>
            </a:r>
            <a:br>
              <a:rPr lang="en-US" sz="3200" dirty="0" smtClean="0">
                <a:solidFill>
                  <a:srgbClr val="FF0000"/>
                </a:solidFill>
              </a:rPr>
            </a:br>
            <a:r>
              <a:rPr lang="en-US" sz="3200" dirty="0" smtClean="0">
                <a:solidFill>
                  <a:srgbClr val="FF0000"/>
                </a:solidFill>
              </a:rPr>
              <a:t/>
            </a:r>
            <a:br>
              <a:rPr lang="en-US" sz="3200" dirty="0" smtClean="0">
                <a:solidFill>
                  <a:srgbClr val="FF0000"/>
                </a:solidFill>
              </a:rPr>
            </a:br>
            <a:r>
              <a:rPr lang="en-US" sz="3200" dirty="0" smtClean="0">
                <a:solidFill>
                  <a:srgbClr val="FF0000"/>
                </a:solidFill>
              </a:rPr>
              <a:t>Daniel Chabr</a:t>
            </a:r>
            <a:br>
              <a:rPr lang="en-US" sz="3200" dirty="0" smtClean="0">
                <a:solidFill>
                  <a:srgbClr val="FF0000"/>
                </a:solidFill>
              </a:rPr>
            </a:br>
            <a:r>
              <a:rPr lang="en-US" sz="2000" dirty="0" smtClean="0">
                <a:solidFill>
                  <a:srgbClr val="FF0000"/>
                </a:solidFill>
              </a:rPr>
              <a:t>Watson </a:t>
            </a:r>
            <a:r>
              <a:rPr lang="en-US" sz="2000" dirty="0" err="1">
                <a:solidFill>
                  <a:srgbClr val="FF0000"/>
                </a:solidFill>
              </a:rPr>
              <a:t>iLab</a:t>
            </a:r>
            <a:r>
              <a:rPr lang="en-US" sz="2000" dirty="0">
                <a:solidFill>
                  <a:srgbClr val="FF0000"/>
                </a:solidFill>
              </a:rPr>
              <a:t> </a:t>
            </a:r>
            <a:r>
              <a:rPr lang="en-US" sz="2000" dirty="0" smtClean="0">
                <a:solidFill>
                  <a:srgbClr val="FF0000"/>
                </a:solidFill>
              </a:rPr>
              <a:t>developer</a:t>
            </a:r>
            <a:r>
              <a:rPr lang="en-US" sz="2000" dirty="0">
                <a:solidFill>
                  <a:srgbClr val="FF0000"/>
                </a:solidFill>
              </a:rPr>
              <a:t/>
            </a:r>
            <a:br>
              <a:rPr lang="en-US" sz="2000" dirty="0">
                <a:solidFill>
                  <a:srgbClr val="FF0000"/>
                </a:solidFill>
              </a:rPr>
            </a:br>
            <a:endParaRPr lang="en-US" sz="2000" dirty="0">
              <a:solidFill>
                <a:srgbClr val="FF0000"/>
              </a:solidFill>
            </a:endParaRPr>
          </a:p>
        </p:txBody>
      </p:sp>
    </p:spTree>
    <p:extLst>
      <p:ext uri="{BB962C8B-B14F-4D97-AF65-F5344CB8AC3E}">
        <p14:creationId xmlns:p14="http://schemas.microsoft.com/office/powerpoint/2010/main" val="2661330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Node-RED</a:t>
            </a:r>
            <a:endParaRPr lang="en-US" dirty="0"/>
          </a:p>
        </p:txBody>
      </p:sp>
      <p:sp>
        <p:nvSpPr>
          <p:cNvPr id="3" name="Content Placeholder 2"/>
          <p:cNvSpPr>
            <a:spLocks noGrp="1"/>
          </p:cNvSpPr>
          <p:nvPr>
            <p:ph idx="1"/>
          </p:nvPr>
        </p:nvSpPr>
        <p:spPr>
          <a:xfrm>
            <a:off x="503238" y="1619597"/>
            <a:ext cx="9069387" cy="4987925"/>
          </a:xfrm>
        </p:spPr>
        <p:txBody>
          <a:bodyPr/>
          <a:lstStyle/>
          <a:p>
            <a:pPr marL="0" indent="0">
              <a:buNone/>
            </a:pPr>
            <a:r>
              <a:rPr lang="en-US" sz="2800" b="1" dirty="0" smtClean="0">
                <a:solidFill>
                  <a:srgbClr val="FF0002"/>
                </a:solidFill>
              </a:rPr>
              <a:t>Basic terms</a:t>
            </a:r>
          </a:p>
          <a:p>
            <a:r>
              <a:rPr lang="en-US" sz="2400" dirty="0" smtClean="0"/>
              <a:t>Node</a:t>
            </a:r>
          </a:p>
          <a:p>
            <a:r>
              <a:rPr lang="en-US" sz="2400" dirty="0" smtClean="0"/>
              <a:t>Component</a:t>
            </a:r>
          </a:p>
          <a:p>
            <a:r>
              <a:rPr lang="en-US" sz="2400" dirty="0" smtClean="0"/>
              <a:t>Flow</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80072" y="1475581"/>
            <a:ext cx="6951232" cy="3521348"/>
          </a:xfrm>
          <a:prstGeom prst="rect">
            <a:avLst/>
          </a:prstGeom>
        </p:spPr>
      </p:pic>
    </p:spTree>
    <p:extLst>
      <p:ext uri="{BB962C8B-B14F-4D97-AF65-F5344CB8AC3E}">
        <p14:creationId xmlns:p14="http://schemas.microsoft.com/office/powerpoint/2010/main" val="713926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WDC in Node-RED</a:t>
            </a:r>
            <a:endParaRPr lang="en-US" dirty="0"/>
          </a:p>
        </p:txBody>
      </p:sp>
      <p:sp>
        <p:nvSpPr>
          <p:cNvPr id="5" name="Content Placeholder 4"/>
          <p:cNvSpPr>
            <a:spLocks noGrp="1"/>
          </p:cNvSpPr>
          <p:nvPr>
            <p:ph idx="1"/>
          </p:nvPr>
        </p:nvSpPr>
        <p:spPr/>
        <p:txBody>
          <a:bodyPr/>
          <a:lstStyle/>
          <a:p>
            <a:r>
              <a:rPr lang="en-US" dirty="0" smtClean="0"/>
              <a:t>example labs on GitHub: </a:t>
            </a:r>
            <a:r>
              <a:rPr lang="en-US" dirty="0" smtClean="0">
                <a:hlinkClick r:id="rId2"/>
              </a:rPr>
              <a:t>https</a:t>
            </a:r>
            <a:r>
              <a:rPr lang="en-US" dirty="0">
                <a:hlinkClick r:id="rId2"/>
              </a:rPr>
              <a:t>://</a:t>
            </a:r>
            <a:r>
              <a:rPr lang="en-US" dirty="0" smtClean="0">
                <a:hlinkClick r:id="rId2"/>
              </a:rPr>
              <a:t>github.com/watson-developer-cloud/node-red-labs</a:t>
            </a:r>
            <a:endParaRPr lang="en-US" dirty="0" smtClean="0"/>
          </a:p>
          <a:p>
            <a:r>
              <a:rPr lang="en-US" dirty="0" smtClean="0"/>
              <a:t>all APIs as nodes with easy configuration</a:t>
            </a:r>
          </a:p>
          <a:p>
            <a:r>
              <a:rPr lang="en-US" dirty="0" smtClean="0"/>
              <a:t>+ </a:t>
            </a:r>
            <a:r>
              <a:rPr lang="en-US" dirty="0" err="1" smtClean="0"/>
              <a:t>Bluemix</a:t>
            </a:r>
            <a:r>
              <a:rPr lang="en-US" dirty="0" smtClean="0"/>
              <a:t> = easy credentials management</a:t>
            </a:r>
            <a:endParaRPr lang="en-US" dirty="0"/>
          </a:p>
        </p:txBody>
      </p:sp>
    </p:spTree>
    <p:extLst>
      <p:ext uri="{BB962C8B-B14F-4D97-AF65-F5344CB8AC3E}">
        <p14:creationId xmlns:p14="http://schemas.microsoft.com/office/powerpoint/2010/main" val="123836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Slack bot integration</a:t>
            </a:r>
            <a:endParaRPr lang="en-US" dirty="0"/>
          </a:p>
        </p:txBody>
      </p:sp>
      <p:pic>
        <p:nvPicPr>
          <p:cNvPr id="5" name="Picture 4"/>
          <p:cNvPicPr>
            <a:picLocks noChangeAspect="1"/>
          </p:cNvPicPr>
          <p:nvPr/>
        </p:nvPicPr>
        <p:blipFill>
          <a:blip r:embed="rId2"/>
          <a:stretch>
            <a:fillRect/>
          </a:stretch>
        </p:blipFill>
        <p:spPr>
          <a:xfrm>
            <a:off x="3650138" y="3275781"/>
            <a:ext cx="2774566" cy="794534"/>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848" y="2771725"/>
            <a:ext cx="1833336" cy="1800200"/>
          </a:xfrm>
          <a:prstGeom prst="rect">
            <a:avLst/>
          </a:prstGeom>
        </p:spPr>
      </p:pic>
      <p:sp>
        <p:nvSpPr>
          <p:cNvPr id="8" name="Rectangle 7"/>
          <p:cNvSpPr/>
          <p:nvPr/>
        </p:nvSpPr>
        <p:spPr bwMode="auto">
          <a:xfrm>
            <a:off x="3101653" y="3268716"/>
            <a:ext cx="144016" cy="794534"/>
          </a:xfrm>
          <a:prstGeom prst="rect">
            <a:avLst/>
          </a:prstGeom>
          <a:solidFill>
            <a:schemeClr val="tx1"/>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0">
              <a:lnSpc>
                <a:spcPct val="93000"/>
              </a:lnSpc>
              <a:spcBef>
                <a:spcPct val="0"/>
              </a:spcBef>
              <a:spcAft>
                <a:spcPct val="0"/>
              </a:spcAft>
              <a:buClr>
                <a:srgbClr val="000000"/>
              </a:buClr>
              <a:buSzPct val="100000"/>
              <a:buFont typeface="Times New Roman" charset="0"/>
              <a:buNone/>
              <a:tabLst/>
            </a:pPr>
            <a:endParaRPr kumimoji="0" lang="en-US" sz="1800" b="0" i="0" u="none" strike="noStrike" cap="none" normalizeH="0" baseline="0">
              <a:ln>
                <a:noFill/>
              </a:ln>
              <a:effectLst/>
              <a:latin typeface="Arial" charset="0"/>
              <a:ea typeface="ＭＳ Ｐゴシック" charset="0"/>
              <a:cs typeface="Microsoft YaHei" charset="0"/>
            </a:endParaRPr>
          </a:p>
        </p:txBody>
      </p:sp>
      <p:sp>
        <p:nvSpPr>
          <p:cNvPr id="10" name="Rectangle 9"/>
          <p:cNvSpPr/>
          <p:nvPr/>
        </p:nvSpPr>
        <p:spPr bwMode="auto">
          <a:xfrm>
            <a:off x="2775861" y="3593983"/>
            <a:ext cx="795600" cy="144000"/>
          </a:xfrm>
          <a:prstGeom prst="rect">
            <a:avLst/>
          </a:prstGeom>
          <a:solidFill>
            <a:schemeClr val="tx1"/>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0">
              <a:lnSpc>
                <a:spcPct val="93000"/>
              </a:lnSpc>
              <a:spcBef>
                <a:spcPct val="0"/>
              </a:spcBef>
              <a:spcAft>
                <a:spcPct val="0"/>
              </a:spcAft>
              <a:buClr>
                <a:srgbClr val="000000"/>
              </a:buClr>
              <a:buSzPct val="100000"/>
              <a:buFont typeface="Times New Roman" charset="0"/>
              <a:buNone/>
              <a:tabLst/>
            </a:pPr>
            <a:endParaRPr kumimoji="0" lang="en-US" sz="1800" b="0" i="0" u="none" strike="noStrike" cap="none" normalizeH="0" baseline="0">
              <a:ln>
                <a:noFill/>
              </a:ln>
              <a:effectLst/>
              <a:latin typeface="Arial" charset="0"/>
              <a:ea typeface="ＭＳ Ｐゴシック" charset="0"/>
              <a:cs typeface="Microsoft YaHei" charset="0"/>
            </a:endParaRPr>
          </a:p>
        </p:txBody>
      </p:sp>
      <p:sp>
        <p:nvSpPr>
          <p:cNvPr id="11" name="Rectangle 10"/>
          <p:cNvSpPr/>
          <p:nvPr/>
        </p:nvSpPr>
        <p:spPr bwMode="auto">
          <a:xfrm>
            <a:off x="6503381" y="3449983"/>
            <a:ext cx="795600" cy="144000"/>
          </a:xfrm>
          <a:prstGeom prst="rect">
            <a:avLst/>
          </a:prstGeom>
          <a:solidFill>
            <a:schemeClr val="tx1"/>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0">
              <a:lnSpc>
                <a:spcPct val="93000"/>
              </a:lnSpc>
              <a:spcBef>
                <a:spcPct val="0"/>
              </a:spcBef>
              <a:spcAft>
                <a:spcPct val="0"/>
              </a:spcAft>
              <a:buClr>
                <a:srgbClr val="000000"/>
              </a:buClr>
              <a:buSzPct val="100000"/>
              <a:buFont typeface="Times New Roman" charset="0"/>
              <a:buNone/>
              <a:tabLst/>
            </a:pPr>
            <a:endParaRPr kumimoji="0" lang="en-US" sz="1800" b="0" i="0" u="none" strike="noStrike" cap="none" normalizeH="0" baseline="0">
              <a:ln>
                <a:noFill/>
              </a:ln>
              <a:effectLst/>
              <a:latin typeface="Arial" charset="0"/>
              <a:ea typeface="ＭＳ Ｐゴシック" charset="0"/>
              <a:cs typeface="Microsoft YaHei" charset="0"/>
            </a:endParaRPr>
          </a:p>
        </p:txBody>
      </p:sp>
      <p:sp>
        <p:nvSpPr>
          <p:cNvPr id="12" name="Rectangle 11"/>
          <p:cNvSpPr/>
          <p:nvPr/>
        </p:nvSpPr>
        <p:spPr bwMode="auto">
          <a:xfrm>
            <a:off x="6503381" y="3738757"/>
            <a:ext cx="795600" cy="144000"/>
          </a:xfrm>
          <a:prstGeom prst="rect">
            <a:avLst/>
          </a:prstGeom>
          <a:solidFill>
            <a:schemeClr val="tx1"/>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0">
              <a:lnSpc>
                <a:spcPct val="93000"/>
              </a:lnSpc>
              <a:spcBef>
                <a:spcPct val="0"/>
              </a:spcBef>
              <a:spcAft>
                <a:spcPct val="0"/>
              </a:spcAft>
              <a:buClr>
                <a:srgbClr val="000000"/>
              </a:buClr>
              <a:buSzPct val="100000"/>
              <a:buFont typeface="Times New Roman" charset="0"/>
              <a:buNone/>
              <a:tabLst/>
            </a:pPr>
            <a:endParaRPr kumimoji="0" lang="en-US" sz="1800" b="0" i="0" u="none" strike="noStrike" cap="none" normalizeH="0" baseline="0">
              <a:ln>
                <a:noFill/>
              </a:ln>
              <a:effectLst/>
              <a:latin typeface="Arial" charset="0"/>
              <a:ea typeface="ＭＳ Ｐゴシック" charset="0"/>
              <a:cs typeface="Microsoft YaHei" charset="0"/>
            </a:endParaRPr>
          </a:p>
        </p:txBody>
      </p:sp>
      <p:pic>
        <p:nvPicPr>
          <p:cNvPr id="13" name="Picture 12"/>
          <p:cNvPicPr>
            <a:picLocks noChangeAspect="1"/>
          </p:cNvPicPr>
          <p:nvPr/>
        </p:nvPicPr>
        <p:blipFill>
          <a:blip r:embed="rId4"/>
          <a:stretch>
            <a:fillRect/>
          </a:stretch>
        </p:blipFill>
        <p:spPr>
          <a:xfrm>
            <a:off x="7377658" y="2640160"/>
            <a:ext cx="2051646" cy="2051646"/>
          </a:xfrm>
          <a:prstGeom prst="rect">
            <a:avLst/>
          </a:prstGeom>
        </p:spPr>
      </p:pic>
    </p:spTree>
    <p:extLst>
      <p:ext uri="{BB962C8B-B14F-4D97-AF65-F5344CB8AC3E}">
        <p14:creationId xmlns:p14="http://schemas.microsoft.com/office/powerpoint/2010/main" val="10100529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Content Placeholder 2"/>
          <p:cNvSpPr>
            <a:spLocks noGrp="1"/>
          </p:cNvSpPr>
          <p:nvPr>
            <p:ph idx="1"/>
          </p:nvPr>
        </p:nvSpPr>
        <p:spPr/>
        <p:txBody>
          <a:bodyPr/>
          <a:lstStyle/>
          <a:p>
            <a:r>
              <a:rPr lang="en-US" sz="2400" dirty="0"/>
              <a:t>Documentation: </a:t>
            </a:r>
            <a:r>
              <a:rPr lang="en-US" sz="2400" dirty="0" smtClean="0">
                <a:hlinkClick r:id="rId2"/>
              </a:rPr>
              <a:t>https</a:t>
            </a:r>
            <a:r>
              <a:rPr lang="en-US" sz="2400" dirty="0">
                <a:hlinkClick r:id="rId2"/>
              </a:rPr>
              <a:t>://</a:t>
            </a:r>
            <a:r>
              <a:rPr lang="en-US" sz="2400" dirty="0" smtClean="0">
                <a:hlinkClick r:id="rId2"/>
              </a:rPr>
              <a:t>www.ibm.com/watson/developercloud/doc/conversation/index.html</a:t>
            </a:r>
            <a:endParaRPr lang="en-US" sz="2400" dirty="0" smtClean="0"/>
          </a:p>
          <a:p>
            <a:r>
              <a:rPr lang="en-US" sz="2400" dirty="0" smtClean="0"/>
              <a:t>API </a:t>
            </a:r>
            <a:r>
              <a:rPr lang="en-US" sz="2400" dirty="0"/>
              <a:t>reference: </a:t>
            </a:r>
            <a:r>
              <a:rPr lang="en-US" sz="2400" dirty="0">
                <a:hlinkClick r:id="rId3"/>
              </a:rPr>
              <a:t>https://www.ibm.com/watson/developercloud/conversation/api/v1</a:t>
            </a:r>
            <a:r>
              <a:rPr lang="en-US" sz="2400" dirty="0" smtClean="0">
                <a:hlinkClick r:id="rId3"/>
              </a:rPr>
              <a:t>/</a:t>
            </a:r>
            <a:endParaRPr lang="en-US" sz="2400" dirty="0" smtClean="0"/>
          </a:p>
          <a:p>
            <a:r>
              <a:rPr lang="en-US" sz="2400" dirty="0" smtClean="0"/>
              <a:t>GitHub with workshop notes: </a:t>
            </a:r>
            <a:r>
              <a:rPr lang="en-US" sz="2400" dirty="0">
                <a:hlinkClick r:id="rId4"/>
              </a:rPr>
              <a:t>https://</a:t>
            </a:r>
            <a:r>
              <a:rPr lang="en-US" sz="2400" smtClean="0">
                <a:hlinkClick r:id="rId4"/>
              </a:rPr>
              <a:t>github.ibm.com</a:t>
            </a:r>
            <a:r>
              <a:rPr lang="en-US" sz="2400" dirty="0" smtClean="0">
                <a:hlinkClick r:id="rId4"/>
              </a:rPr>
              <a:t>/fsa2017/cognitive-stream</a:t>
            </a:r>
            <a:endParaRPr lang="en-US" sz="2400" dirty="0"/>
          </a:p>
        </p:txBody>
      </p:sp>
    </p:spTree>
    <p:extLst>
      <p:ext uri="{BB962C8B-B14F-4D97-AF65-F5344CB8AC3E}">
        <p14:creationId xmlns:p14="http://schemas.microsoft.com/office/powerpoint/2010/main" val="17185856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 Overview</a:t>
            </a:r>
            <a:endParaRPr lang="en-US" dirty="0"/>
          </a:p>
        </p:txBody>
      </p:sp>
      <p:sp>
        <p:nvSpPr>
          <p:cNvPr id="4" name="Content Placeholder 3"/>
          <p:cNvSpPr>
            <a:spLocks noGrp="1"/>
          </p:cNvSpPr>
          <p:nvPr>
            <p:ph idx="1"/>
          </p:nvPr>
        </p:nvSpPr>
        <p:spPr>
          <a:xfrm>
            <a:off x="503238" y="1691605"/>
            <a:ext cx="9217594" cy="4677178"/>
          </a:xfrm>
          <a:prstGeom prst="rect">
            <a:avLst/>
          </a:prstGeom>
        </p:spPr>
        <p:txBody>
          <a:bodyPr wrap="square">
            <a:spAutoFit/>
          </a:bodyPr>
          <a:lstStyle/>
          <a:p>
            <a:r>
              <a:rPr lang="en-US" sz="2000" b="1" dirty="0" smtClean="0">
                <a:solidFill>
                  <a:srgbClr val="222222"/>
                </a:solidFill>
                <a:latin typeface="Arial" charset="0"/>
              </a:rPr>
              <a:t>Business Problem </a:t>
            </a:r>
            <a:r>
              <a:rPr lang="mr-IN" sz="2000" b="1" dirty="0" smtClean="0">
                <a:solidFill>
                  <a:srgbClr val="222222"/>
                </a:solidFill>
                <a:latin typeface="Arial" charset="0"/>
              </a:rPr>
              <a:t>–</a:t>
            </a:r>
            <a:r>
              <a:rPr lang="en-US" sz="2000" b="1" dirty="0" smtClean="0">
                <a:solidFill>
                  <a:srgbClr val="222222"/>
                </a:solidFill>
                <a:latin typeface="Arial" charset="0"/>
              </a:rPr>
              <a:t> </a:t>
            </a:r>
            <a:r>
              <a:rPr lang="en-US" sz="2000" b="1" dirty="0" err="1" smtClean="0">
                <a:solidFill>
                  <a:srgbClr val="222222"/>
                </a:solidFill>
                <a:latin typeface="Arial" charset="0"/>
              </a:rPr>
              <a:t>Usecase</a:t>
            </a:r>
            <a:r>
              <a:rPr lang="en-US" sz="2000" b="1" dirty="0" smtClean="0">
                <a:solidFill>
                  <a:srgbClr val="222222"/>
                </a:solidFill>
                <a:latin typeface="Arial" charset="0"/>
              </a:rPr>
              <a:t> </a:t>
            </a:r>
            <a:endParaRPr lang="en-US" sz="2000" b="1" dirty="0">
              <a:solidFill>
                <a:srgbClr val="222222"/>
              </a:solidFill>
              <a:latin typeface="Arial" charset="0"/>
            </a:endParaRPr>
          </a:p>
          <a:p>
            <a:pPr>
              <a:buFont typeface="Arial" charset="0"/>
              <a:buChar char="•"/>
            </a:pPr>
            <a:r>
              <a:rPr lang="en-US" sz="2000" b="1" dirty="0" smtClean="0">
                <a:solidFill>
                  <a:srgbClr val="000000"/>
                </a:solidFill>
                <a:latin typeface="Arial" charset="0"/>
              </a:rPr>
              <a:t>Knowledge </a:t>
            </a:r>
            <a:r>
              <a:rPr lang="en-US" sz="2000" b="1" dirty="0">
                <a:solidFill>
                  <a:srgbClr val="000000"/>
                </a:solidFill>
                <a:latin typeface="Arial" charset="0"/>
              </a:rPr>
              <a:t>Management </a:t>
            </a:r>
            <a:r>
              <a:rPr lang="mr-IN" sz="2000" dirty="0">
                <a:solidFill>
                  <a:srgbClr val="000000"/>
                </a:solidFill>
                <a:latin typeface="Arial" charset="0"/>
              </a:rPr>
              <a:t>–</a:t>
            </a:r>
            <a:r>
              <a:rPr lang="en-US" sz="2000" dirty="0">
                <a:solidFill>
                  <a:srgbClr val="000000"/>
                </a:solidFill>
                <a:latin typeface="Arial" charset="0"/>
              </a:rPr>
              <a:t> combining </a:t>
            </a:r>
            <a:r>
              <a:rPr lang="en-US" sz="2000" dirty="0" err="1">
                <a:solidFill>
                  <a:srgbClr val="000000"/>
                </a:solidFill>
                <a:latin typeface="Arial" charset="0"/>
              </a:rPr>
              <a:t>Chatbot</a:t>
            </a:r>
            <a:r>
              <a:rPr lang="en-US" sz="2000" dirty="0">
                <a:solidFill>
                  <a:srgbClr val="000000"/>
                </a:solidFill>
                <a:latin typeface="Arial" charset="0"/>
              </a:rPr>
              <a:t> with discovery service </a:t>
            </a:r>
          </a:p>
          <a:p>
            <a:pPr>
              <a:buFont typeface="Arial" charset="0"/>
              <a:buChar char="•"/>
            </a:pPr>
            <a:r>
              <a:rPr lang="en-US" sz="2000" b="1" dirty="0" smtClean="0">
                <a:solidFill>
                  <a:srgbClr val="000000"/>
                </a:solidFill>
                <a:latin typeface="Arial" charset="0"/>
              </a:rPr>
              <a:t>Complaint Management  </a:t>
            </a:r>
            <a:r>
              <a:rPr lang="mr-IN" sz="2000" dirty="0" smtClean="0">
                <a:solidFill>
                  <a:srgbClr val="000000"/>
                </a:solidFill>
                <a:latin typeface="Arial" charset="0"/>
              </a:rPr>
              <a:t>–</a:t>
            </a:r>
            <a:r>
              <a:rPr lang="en-US" sz="2000" dirty="0" smtClean="0">
                <a:solidFill>
                  <a:srgbClr val="000000"/>
                </a:solidFill>
                <a:latin typeface="Arial" charset="0"/>
              </a:rPr>
              <a:t> </a:t>
            </a:r>
            <a:r>
              <a:rPr lang="en-US" sz="2000" dirty="0">
                <a:solidFill>
                  <a:srgbClr val="000000"/>
                </a:solidFill>
                <a:latin typeface="Arial" charset="0"/>
              </a:rPr>
              <a:t>analyzing complaints </a:t>
            </a:r>
            <a:r>
              <a:rPr lang="mr-IN" sz="2000" dirty="0">
                <a:solidFill>
                  <a:srgbClr val="000000"/>
                </a:solidFill>
                <a:latin typeface="Arial" charset="0"/>
              </a:rPr>
              <a:t>–</a:t>
            </a:r>
            <a:r>
              <a:rPr lang="en-US" sz="2000" dirty="0">
                <a:solidFill>
                  <a:srgbClr val="000000"/>
                </a:solidFill>
                <a:latin typeface="Arial" charset="0"/>
              </a:rPr>
              <a:t> using NLU, Discovery </a:t>
            </a:r>
            <a:r>
              <a:rPr lang="en-US" sz="2000" dirty="0" smtClean="0">
                <a:solidFill>
                  <a:srgbClr val="000000"/>
                </a:solidFill>
                <a:latin typeface="Arial" charset="0"/>
              </a:rPr>
              <a:t>Service</a:t>
            </a:r>
            <a:endParaRPr lang="en-US" sz="2000" dirty="0">
              <a:solidFill>
                <a:srgbClr val="000000"/>
              </a:solidFill>
              <a:latin typeface="Arial" charset="0"/>
            </a:endParaRPr>
          </a:p>
          <a:p>
            <a:pPr>
              <a:buFont typeface="Arial" charset="0"/>
              <a:buChar char="•"/>
            </a:pPr>
            <a:r>
              <a:rPr lang="en-US" sz="2000" b="1" dirty="0" err="1" smtClean="0">
                <a:solidFill>
                  <a:srgbClr val="000000"/>
                </a:solidFill>
                <a:latin typeface="Arial" charset="0"/>
              </a:rPr>
              <a:t>eShop</a:t>
            </a:r>
            <a:r>
              <a:rPr lang="en-US" sz="2000" b="1" dirty="0" smtClean="0">
                <a:solidFill>
                  <a:srgbClr val="000000"/>
                </a:solidFill>
                <a:latin typeface="Arial" charset="0"/>
              </a:rPr>
              <a:t> </a:t>
            </a:r>
            <a:r>
              <a:rPr lang="en-US" sz="2000" b="1" dirty="0">
                <a:solidFill>
                  <a:srgbClr val="000000"/>
                </a:solidFill>
                <a:latin typeface="Arial" charset="0"/>
              </a:rPr>
              <a:t>Advisor </a:t>
            </a:r>
            <a:r>
              <a:rPr lang="mr-IN" sz="2000" dirty="0">
                <a:solidFill>
                  <a:srgbClr val="000000"/>
                </a:solidFill>
                <a:latin typeface="Arial" charset="0"/>
              </a:rPr>
              <a:t>–</a:t>
            </a:r>
            <a:r>
              <a:rPr lang="en-US" sz="2000" dirty="0">
                <a:solidFill>
                  <a:srgbClr val="000000"/>
                </a:solidFill>
                <a:latin typeface="Arial" charset="0"/>
              </a:rPr>
              <a:t> Use </a:t>
            </a:r>
            <a:r>
              <a:rPr lang="en-US" sz="2000" dirty="0" err="1">
                <a:solidFill>
                  <a:srgbClr val="000000"/>
                </a:solidFill>
                <a:latin typeface="Arial" charset="0"/>
              </a:rPr>
              <a:t>chatbot</a:t>
            </a:r>
            <a:r>
              <a:rPr lang="en-US" sz="2000" dirty="0">
                <a:solidFill>
                  <a:srgbClr val="000000"/>
                </a:solidFill>
                <a:latin typeface="Arial" charset="0"/>
              </a:rPr>
              <a:t> for receiving customer </a:t>
            </a:r>
            <a:r>
              <a:rPr lang="en-US" sz="2000" dirty="0" smtClean="0">
                <a:solidFill>
                  <a:srgbClr val="000000"/>
                </a:solidFill>
                <a:latin typeface="Arial" charset="0"/>
              </a:rPr>
              <a:t>details</a:t>
            </a:r>
            <a:endParaRPr lang="en-US" sz="2000" b="1" dirty="0">
              <a:solidFill>
                <a:srgbClr val="000000"/>
              </a:solidFill>
              <a:latin typeface="Arial" charset="0"/>
            </a:endParaRPr>
          </a:p>
          <a:p>
            <a:pPr>
              <a:buFont typeface="Arial" charset="0"/>
              <a:buChar char="•"/>
            </a:pPr>
            <a:r>
              <a:rPr lang="en-US" sz="2000" b="1" dirty="0" smtClean="0">
                <a:solidFill>
                  <a:srgbClr val="222222"/>
                </a:solidFill>
                <a:latin typeface="Arial" charset="0"/>
              </a:rPr>
              <a:t>Search </a:t>
            </a:r>
            <a:r>
              <a:rPr lang="en-US" sz="2000" b="1" dirty="0" smtClean="0">
                <a:solidFill>
                  <a:srgbClr val="222222"/>
                </a:solidFill>
                <a:latin typeface="Arial" charset="0"/>
              </a:rPr>
              <a:t>for similar things </a:t>
            </a:r>
            <a:r>
              <a:rPr lang="en-US" sz="2000" dirty="0" smtClean="0">
                <a:solidFill>
                  <a:srgbClr val="222222"/>
                </a:solidFill>
                <a:latin typeface="Arial" charset="0"/>
              </a:rPr>
              <a:t>- Visual API </a:t>
            </a:r>
            <a:r>
              <a:rPr lang="mr-IN" sz="2000" dirty="0" smtClean="0">
                <a:solidFill>
                  <a:srgbClr val="222222"/>
                </a:solidFill>
                <a:latin typeface="Arial" charset="0"/>
              </a:rPr>
              <a:t>–</a:t>
            </a:r>
            <a:r>
              <a:rPr lang="en-US" sz="2000" dirty="0" smtClean="0">
                <a:solidFill>
                  <a:srgbClr val="222222"/>
                </a:solidFill>
                <a:latin typeface="Arial" charset="0"/>
              </a:rPr>
              <a:t> try to find similar Components </a:t>
            </a:r>
            <a:endParaRPr lang="en-US" sz="2000" b="1" dirty="0" smtClean="0">
              <a:solidFill>
                <a:srgbClr val="222222"/>
              </a:solidFill>
              <a:latin typeface="Arial" charset="0"/>
            </a:endParaRPr>
          </a:p>
          <a:p>
            <a:pPr>
              <a:buFont typeface="Arial" charset="0"/>
              <a:buChar char="•"/>
            </a:pPr>
            <a:r>
              <a:rPr lang="en-US" sz="2000" b="1" dirty="0" err="1" smtClean="0">
                <a:solidFill>
                  <a:srgbClr val="000000"/>
                </a:solidFill>
                <a:latin typeface="Arial" charset="0"/>
              </a:rPr>
              <a:t>Chatbot</a:t>
            </a:r>
            <a:r>
              <a:rPr lang="en-US" sz="2000" b="1" dirty="0" smtClean="0">
                <a:solidFill>
                  <a:srgbClr val="000000"/>
                </a:solidFill>
                <a:latin typeface="Arial" charset="0"/>
              </a:rPr>
              <a:t> </a:t>
            </a:r>
            <a:r>
              <a:rPr lang="en-US" sz="2000" b="1" dirty="0">
                <a:solidFill>
                  <a:srgbClr val="000000"/>
                </a:solidFill>
                <a:latin typeface="Arial" charset="0"/>
              </a:rPr>
              <a:t>for querying </a:t>
            </a:r>
            <a:r>
              <a:rPr lang="en-US" sz="2000" b="1" dirty="0" smtClean="0">
                <a:solidFill>
                  <a:srgbClr val="000000"/>
                </a:solidFill>
                <a:latin typeface="Arial" charset="0"/>
              </a:rPr>
              <a:t>OSINT </a:t>
            </a:r>
            <a:r>
              <a:rPr lang="mr-IN" sz="2000" dirty="0" smtClean="0">
                <a:solidFill>
                  <a:srgbClr val="000000"/>
                </a:solidFill>
                <a:latin typeface="Arial" charset="0"/>
              </a:rPr>
              <a:t>–</a:t>
            </a:r>
            <a:r>
              <a:rPr lang="en-US" sz="2000" dirty="0" smtClean="0">
                <a:solidFill>
                  <a:srgbClr val="000000"/>
                </a:solidFill>
                <a:latin typeface="Arial" charset="0"/>
              </a:rPr>
              <a:t> Citizen mood of </a:t>
            </a:r>
            <a:r>
              <a:rPr lang="en-US" sz="2000" dirty="0" smtClean="0">
                <a:solidFill>
                  <a:srgbClr val="000000"/>
                </a:solidFill>
                <a:latin typeface="Arial" charset="0"/>
              </a:rPr>
              <a:t>EU</a:t>
            </a:r>
            <a:endParaRPr lang="en-US" sz="2000" b="1" dirty="0">
              <a:latin typeface="Arial" charset="0"/>
            </a:endParaRPr>
          </a:p>
          <a:p>
            <a:pPr>
              <a:buFont typeface="Arial" charset="0"/>
              <a:buChar char="•"/>
            </a:pPr>
            <a:r>
              <a:rPr lang="en-US" sz="2000" b="1" dirty="0" smtClean="0">
                <a:solidFill>
                  <a:srgbClr val="000000"/>
                </a:solidFill>
                <a:latin typeface="Arial" charset="0"/>
              </a:rPr>
              <a:t>Visual </a:t>
            </a:r>
            <a:r>
              <a:rPr lang="en-US" sz="2000" b="1" dirty="0">
                <a:solidFill>
                  <a:srgbClr val="000000"/>
                </a:solidFill>
                <a:latin typeface="Arial" charset="0"/>
              </a:rPr>
              <a:t>custom classifier of broken components (controlled by </a:t>
            </a:r>
            <a:r>
              <a:rPr lang="en-US" sz="2000" b="1" dirty="0" err="1">
                <a:solidFill>
                  <a:srgbClr val="000000"/>
                </a:solidFill>
                <a:latin typeface="Arial" charset="0"/>
              </a:rPr>
              <a:t>chatbot</a:t>
            </a:r>
            <a:r>
              <a:rPr lang="en-US" sz="2000" b="1" dirty="0" smtClean="0">
                <a:solidFill>
                  <a:srgbClr val="000000"/>
                </a:solidFill>
                <a:latin typeface="Arial" charset="0"/>
              </a:rPr>
              <a:t>)</a:t>
            </a:r>
            <a:endParaRPr lang="en-US" sz="2000" b="1" dirty="0" smtClean="0">
              <a:solidFill>
                <a:srgbClr val="000000"/>
              </a:solidFill>
              <a:latin typeface="Arial" charset="0"/>
            </a:endParaRPr>
          </a:p>
          <a:p>
            <a:pPr>
              <a:buFont typeface="Arial" charset="0"/>
              <a:buChar char="•"/>
            </a:pPr>
            <a:r>
              <a:rPr lang="en-US" sz="2000" b="1" dirty="0" smtClean="0">
                <a:solidFill>
                  <a:srgbClr val="000000"/>
                </a:solidFill>
                <a:latin typeface="Arial" charset="0"/>
              </a:rPr>
              <a:t>Create </a:t>
            </a:r>
            <a:r>
              <a:rPr lang="en-US" sz="2000" b="1" dirty="0">
                <a:solidFill>
                  <a:srgbClr val="000000"/>
                </a:solidFill>
                <a:latin typeface="Arial" charset="0"/>
              </a:rPr>
              <a:t>Speech to text Advisor to help with </a:t>
            </a:r>
            <a:r>
              <a:rPr lang="en-US" sz="2000" b="1" dirty="0" smtClean="0">
                <a:solidFill>
                  <a:srgbClr val="000000"/>
                </a:solidFill>
                <a:latin typeface="Arial" charset="0"/>
              </a:rPr>
              <a:t>abbreviations </a:t>
            </a:r>
            <a:r>
              <a:rPr lang="mr-IN" sz="2000" b="1" dirty="0" smtClean="0">
                <a:solidFill>
                  <a:srgbClr val="000000"/>
                </a:solidFill>
                <a:latin typeface="Arial" charset="0"/>
              </a:rPr>
              <a:t>–</a:t>
            </a:r>
            <a:r>
              <a:rPr lang="en-US" sz="2000" b="1" dirty="0" smtClean="0">
                <a:solidFill>
                  <a:srgbClr val="000000"/>
                </a:solidFill>
                <a:latin typeface="Arial" charset="0"/>
              </a:rPr>
              <a:t> </a:t>
            </a:r>
            <a:r>
              <a:rPr lang="en-US" sz="2000" dirty="0" smtClean="0">
                <a:solidFill>
                  <a:srgbClr val="000000"/>
                </a:solidFill>
                <a:latin typeface="Arial" charset="0"/>
              </a:rPr>
              <a:t>for </a:t>
            </a:r>
            <a:r>
              <a:rPr lang="en-US" sz="2000" dirty="0">
                <a:solidFill>
                  <a:srgbClr val="000000"/>
                </a:solidFill>
                <a:latin typeface="Arial" charset="0"/>
              </a:rPr>
              <a:t>disabled </a:t>
            </a:r>
            <a:r>
              <a:rPr lang="en-US" sz="2000" dirty="0" smtClean="0">
                <a:solidFill>
                  <a:srgbClr val="000000"/>
                </a:solidFill>
                <a:latin typeface="Arial" charset="0"/>
              </a:rPr>
              <a:t>people</a:t>
            </a:r>
            <a:endParaRPr lang="en-US" sz="2000" b="1" dirty="0" smtClean="0">
              <a:solidFill>
                <a:srgbClr val="000000"/>
              </a:solidFill>
              <a:latin typeface="Arial" charset="0"/>
            </a:endParaRPr>
          </a:p>
          <a:p>
            <a:pPr>
              <a:buFont typeface="Arial" charset="0"/>
              <a:buChar char="•"/>
            </a:pPr>
            <a:r>
              <a:rPr lang="en-US" sz="2000" b="1" dirty="0" smtClean="0">
                <a:solidFill>
                  <a:srgbClr val="000000"/>
                </a:solidFill>
                <a:latin typeface="Arial" charset="0"/>
              </a:rPr>
              <a:t>Combine </a:t>
            </a:r>
            <a:r>
              <a:rPr lang="en-US" sz="2000" b="1" dirty="0" err="1" smtClean="0">
                <a:solidFill>
                  <a:srgbClr val="000000"/>
                </a:solidFill>
                <a:latin typeface="Arial" charset="0"/>
              </a:rPr>
              <a:t>Chatbot</a:t>
            </a:r>
            <a:r>
              <a:rPr lang="en-US" sz="2000" b="1" dirty="0" smtClean="0">
                <a:solidFill>
                  <a:srgbClr val="000000"/>
                </a:solidFill>
                <a:latin typeface="Arial" charset="0"/>
              </a:rPr>
              <a:t>, Weather, Visual API </a:t>
            </a:r>
            <a:r>
              <a:rPr lang="en-US" sz="2000" dirty="0" smtClean="0">
                <a:solidFill>
                  <a:srgbClr val="000000"/>
                </a:solidFill>
                <a:latin typeface="Arial" charset="0"/>
              </a:rPr>
              <a:t>for various applications </a:t>
            </a:r>
          </a:p>
        </p:txBody>
      </p:sp>
    </p:spTree>
    <p:extLst>
      <p:ext uri="{BB962C8B-B14F-4D97-AF65-F5344CB8AC3E}">
        <p14:creationId xmlns:p14="http://schemas.microsoft.com/office/powerpoint/2010/main" val="13171393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Agenda</a:t>
            </a:r>
            <a:endParaRPr lang="en-US" sz="4000" dirty="0"/>
          </a:p>
        </p:txBody>
      </p:sp>
      <p:sp>
        <p:nvSpPr>
          <p:cNvPr id="3" name="Content Placeholder 2"/>
          <p:cNvSpPr>
            <a:spLocks noGrp="1"/>
          </p:cNvSpPr>
          <p:nvPr>
            <p:ph idx="1"/>
          </p:nvPr>
        </p:nvSpPr>
        <p:spPr/>
        <p:txBody>
          <a:bodyPr/>
          <a:lstStyle/>
          <a:p>
            <a:pPr defTabSz="914400" eaLnBrk="1" fontAlgn="auto" hangingPunct="1">
              <a:lnSpc>
                <a:spcPct val="100000"/>
              </a:lnSpc>
              <a:spcBef>
                <a:spcPts val="0"/>
              </a:spcBef>
              <a:spcAft>
                <a:spcPts val="0"/>
              </a:spcAft>
              <a:buClrTx/>
              <a:buSzTx/>
              <a:defRPr/>
            </a:pPr>
            <a:r>
              <a:rPr lang="en-US" sz="2800" dirty="0" smtClean="0"/>
              <a:t>setup </a:t>
            </a:r>
            <a:r>
              <a:rPr lang="en-US" sz="2800" dirty="0"/>
              <a:t>Conversation </a:t>
            </a:r>
            <a:r>
              <a:rPr lang="en-US" sz="2800" dirty="0" smtClean="0"/>
              <a:t>instance</a:t>
            </a:r>
          </a:p>
          <a:p>
            <a:pPr defTabSz="914400" eaLnBrk="1" fontAlgn="auto" hangingPunct="1">
              <a:lnSpc>
                <a:spcPct val="100000"/>
              </a:lnSpc>
              <a:spcBef>
                <a:spcPts val="0"/>
              </a:spcBef>
              <a:spcAft>
                <a:spcPts val="0"/>
              </a:spcAft>
              <a:buClrTx/>
              <a:buSzTx/>
              <a:defRPr/>
            </a:pPr>
            <a:r>
              <a:rPr lang="en-US" sz="2800" dirty="0" smtClean="0"/>
              <a:t>create </a:t>
            </a:r>
            <a:r>
              <a:rPr lang="en-US" sz="2800" dirty="0"/>
              <a:t>intents, </a:t>
            </a:r>
            <a:r>
              <a:rPr lang="en-US" sz="2800" dirty="0" smtClean="0"/>
              <a:t>entities</a:t>
            </a:r>
          </a:p>
          <a:p>
            <a:pPr defTabSz="914400" eaLnBrk="1" fontAlgn="auto" hangingPunct="1">
              <a:lnSpc>
                <a:spcPct val="100000"/>
              </a:lnSpc>
              <a:spcBef>
                <a:spcPts val="0"/>
              </a:spcBef>
              <a:spcAft>
                <a:spcPts val="0"/>
              </a:spcAft>
              <a:buClrTx/>
              <a:buSzTx/>
              <a:defRPr/>
            </a:pPr>
            <a:r>
              <a:rPr lang="en-US" sz="2800" dirty="0" smtClean="0"/>
              <a:t>create </a:t>
            </a:r>
            <a:r>
              <a:rPr lang="en-US" sz="2800" dirty="0"/>
              <a:t>dialog tree utilizing both intents and </a:t>
            </a:r>
            <a:r>
              <a:rPr lang="en-US" sz="2800" dirty="0" smtClean="0"/>
              <a:t>entities</a:t>
            </a:r>
          </a:p>
          <a:p>
            <a:pPr defTabSz="914400" eaLnBrk="1" fontAlgn="auto" hangingPunct="1">
              <a:lnSpc>
                <a:spcPct val="100000"/>
              </a:lnSpc>
              <a:spcBef>
                <a:spcPts val="0"/>
              </a:spcBef>
              <a:spcAft>
                <a:spcPts val="0"/>
              </a:spcAft>
              <a:buClrTx/>
              <a:buSzTx/>
              <a:defRPr/>
            </a:pPr>
            <a:r>
              <a:rPr lang="en-US" sz="2800" dirty="0" smtClean="0"/>
              <a:t>train classifier</a:t>
            </a:r>
          </a:p>
          <a:p>
            <a:pPr defTabSz="914400" eaLnBrk="1" fontAlgn="auto" hangingPunct="1">
              <a:lnSpc>
                <a:spcPct val="100000"/>
              </a:lnSpc>
              <a:spcBef>
                <a:spcPts val="0"/>
              </a:spcBef>
              <a:spcAft>
                <a:spcPts val="0"/>
              </a:spcAft>
              <a:buClrTx/>
              <a:buSzTx/>
              <a:defRPr/>
            </a:pPr>
            <a:r>
              <a:rPr lang="en-US" sz="2800" dirty="0" smtClean="0"/>
              <a:t>setup </a:t>
            </a:r>
            <a:r>
              <a:rPr lang="en-US" sz="2800" dirty="0"/>
              <a:t>UI and orchestration </a:t>
            </a:r>
            <a:r>
              <a:rPr lang="en-US" sz="2800" dirty="0" smtClean="0"/>
              <a:t>app</a:t>
            </a:r>
          </a:p>
          <a:p>
            <a:pPr defTabSz="914400" eaLnBrk="1" fontAlgn="auto" hangingPunct="1">
              <a:lnSpc>
                <a:spcPct val="100000"/>
              </a:lnSpc>
              <a:spcBef>
                <a:spcPts val="0"/>
              </a:spcBef>
              <a:spcAft>
                <a:spcPts val="0"/>
              </a:spcAft>
              <a:buClrTx/>
              <a:buSzTx/>
              <a:defRPr/>
            </a:pPr>
            <a:r>
              <a:rPr lang="en-US" sz="2800" dirty="0" smtClean="0"/>
              <a:t>create </a:t>
            </a:r>
            <a:r>
              <a:rPr lang="en-US" sz="2800" dirty="0"/>
              <a:t>Slack </a:t>
            </a:r>
            <a:r>
              <a:rPr lang="en-US" sz="2800" dirty="0" smtClean="0"/>
              <a:t>bot</a:t>
            </a:r>
          </a:p>
          <a:p>
            <a:pPr defTabSz="914400" eaLnBrk="1" fontAlgn="auto" hangingPunct="1">
              <a:lnSpc>
                <a:spcPct val="100000"/>
              </a:lnSpc>
              <a:spcBef>
                <a:spcPts val="0"/>
              </a:spcBef>
              <a:spcAft>
                <a:spcPts val="0"/>
              </a:spcAft>
              <a:buClrTx/>
              <a:buSzTx/>
              <a:defRPr/>
            </a:pPr>
            <a:r>
              <a:rPr lang="en-US" sz="2800" dirty="0" smtClean="0"/>
              <a:t>setup </a:t>
            </a:r>
            <a:r>
              <a:rPr lang="en-US" sz="2800" dirty="0"/>
              <a:t>orchestration app and install Slack </a:t>
            </a:r>
            <a:r>
              <a:rPr lang="en-US" sz="2800" dirty="0" smtClean="0"/>
              <a:t>node</a:t>
            </a:r>
          </a:p>
          <a:p>
            <a:pPr defTabSz="914400" eaLnBrk="1" fontAlgn="auto" hangingPunct="1">
              <a:lnSpc>
                <a:spcPct val="100000"/>
              </a:lnSpc>
              <a:spcBef>
                <a:spcPts val="0"/>
              </a:spcBef>
              <a:spcAft>
                <a:spcPts val="0"/>
              </a:spcAft>
              <a:buClrTx/>
              <a:buSzTx/>
              <a:defRPr/>
            </a:pPr>
            <a:r>
              <a:rPr lang="en-US" sz="2800" dirty="0" smtClean="0"/>
              <a:t>create </a:t>
            </a:r>
            <a:r>
              <a:rPr lang="en-US" sz="2800" dirty="0"/>
              <a:t>request and response routing to Conversation </a:t>
            </a:r>
            <a:r>
              <a:rPr lang="en-US" sz="2800" dirty="0" smtClean="0"/>
              <a:t>service</a:t>
            </a:r>
            <a:endParaRPr lang="en-US" dirty="0" smtClean="0"/>
          </a:p>
        </p:txBody>
      </p:sp>
    </p:spTree>
    <p:extLst>
      <p:ext uri="{BB962C8B-B14F-4D97-AF65-F5344CB8AC3E}">
        <p14:creationId xmlns:p14="http://schemas.microsoft.com/office/powerpoint/2010/main" val="2516062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What is Conversation service?</a:t>
            </a:r>
            <a:endParaRPr lang="en-US" sz="4000"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dirty="0" smtClean="0"/>
              <a:t>Combines:</a:t>
            </a:r>
          </a:p>
          <a:p>
            <a:pPr defTabSz="914400" eaLnBrk="1" fontAlgn="auto" hangingPunct="1">
              <a:lnSpc>
                <a:spcPct val="100000"/>
              </a:lnSpc>
              <a:spcBef>
                <a:spcPts val="0"/>
              </a:spcBef>
              <a:spcAft>
                <a:spcPts val="0"/>
              </a:spcAft>
              <a:buClrTx/>
              <a:buSzTx/>
              <a:defRPr/>
            </a:pPr>
            <a:r>
              <a:rPr lang="en-US" sz="2400" dirty="0" smtClean="0"/>
              <a:t>machine learning</a:t>
            </a:r>
          </a:p>
          <a:p>
            <a:pPr defTabSz="914400" eaLnBrk="1" fontAlgn="auto" hangingPunct="1">
              <a:lnSpc>
                <a:spcPct val="100000"/>
              </a:lnSpc>
              <a:spcBef>
                <a:spcPts val="0"/>
              </a:spcBef>
              <a:spcAft>
                <a:spcPts val="0"/>
              </a:spcAft>
              <a:buClrTx/>
              <a:buSzTx/>
              <a:defRPr/>
            </a:pPr>
            <a:r>
              <a:rPr lang="en-US" sz="2400" dirty="0" smtClean="0"/>
              <a:t>natural </a:t>
            </a:r>
            <a:r>
              <a:rPr lang="en-US" sz="2400" dirty="0"/>
              <a:t>language </a:t>
            </a:r>
            <a:r>
              <a:rPr lang="en-US" sz="2400" dirty="0" smtClean="0"/>
              <a:t>understanding</a:t>
            </a:r>
          </a:p>
          <a:p>
            <a:pPr defTabSz="914400" eaLnBrk="1" fontAlgn="auto" hangingPunct="1">
              <a:lnSpc>
                <a:spcPct val="100000"/>
              </a:lnSpc>
              <a:spcBef>
                <a:spcPts val="0"/>
              </a:spcBef>
              <a:spcAft>
                <a:spcPts val="0"/>
              </a:spcAft>
              <a:buClrTx/>
              <a:buSzTx/>
              <a:defRPr/>
            </a:pPr>
            <a:r>
              <a:rPr lang="en-US" sz="2400" dirty="0" smtClean="0"/>
              <a:t>integrated </a:t>
            </a:r>
            <a:r>
              <a:rPr lang="en-US" sz="2400" dirty="0"/>
              <a:t>dialog </a:t>
            </a:r>
            <a:r>
              <a:rPr lang="en-US" sz="2400" dirty="0" smtClean="0"/>
              <a:t>tools</a:t>
            </a:r>
          </a:p>
          <a:p>
            <a:pPr marL="0" indent="0" defTabSz="914400" eaLnBrk="1" fontAlgn="auto" hangingPunct="1">
              <a:lnSpc>
                <a:spcPct val="100000"/>
              </a:lnSpc>
              <a:spcBef>
                <a:spcPts val="0"/>
              </a:spcBef>
              <a:spcAft>
                <a:spcPts val="0"/>
              </a:spcAft>
              <a:buClrTx/>
              <a:buSzTx/>
              <a:buNone/>
              <a:defRPr/>
            </a:pPr>
            <a:r>
              <a:rPr lang="en-US" sz="2400" dirty="0" smtClean="0"/>
              <a:t>to create </a:t>
            </a:r>
            <a:r>
              <a:rPr lang="en-US" sz="2400" dirty="0"/>
              <a:t>conversation flows between your apps and your users</a:t>
            </a:r>
            <a:r>
              <a:rPr lang="en-US" sz="2400" dirty="0" smtClean="0"/>
              <a:t>.</a:t>
            </a:r>
          </a:p>
          <a:p>
            <a:pPr marL="0" indent="0" defTabSz="914400" eaLnBrk="1" fontAlgn="auto" hangingPunct="1">
              <a:lnSpc>
                <a:spcPct val="100000"/>
              </a:lnSpc>
              <a:spcBef>
                <a:spcPts val="0"/>
              </a:spcBef>
              <a:spcAft>
                <a:spcPts val="0"/>
              </a:spcAft>
              <a:buClrTx/>
              <a:buSzTx/>
              <a:buNone/>
              <a:defRPr/>
            </a:pPr>
            <a:endParaRPr lang="en-US" sz="2400" dirty="0"/>
          </a:p>
          <a:p>
            <a:pPr marL="0" indent="0" defTabSz="914400" eaLnBrk="1" fontAlgn="auto" hangingPunct="1">
              <a:lnSpc>
                <a:spcPct val="100000"/>
              </a:lnSpc>
              <a:spcBef>
                <a:spcPts val="0"/>
              </a:spcBef>
              <a:spcAft>
                <a:spcPts val="0"/>
              </a:spcAft>
              <a:buClrTx/>
              <a:buSzTx/>
              <a:buNone/>
              <a:defRPr/>
            </a:pPr>
            <a:endParaRPr lang="en-US" sz="2400" dirty="0" smtClean="0"/>
          </a:p>
          <a:p>
            <a:pPr marL="0" indent="0" defTabSz="914400" eaLnBrk="1" fontAlgn="auto" hangingPunct="1">
              <a:lnSpc>
                <a:spcPct val="100000"/>
              </a:lnSpc>
              <a:spcBef>
                <a:spcPts val="0"/>
              </a:spcBef>
              <a:spcAft>
                <a:spcPts val="0"/>
              </a:spcAft>
              <a:buClrTx/>
              <a:buSzTx/>
              <a:buNone/>
              <a:defRPr/>
            </a:pPr>
            <a:r>
              <a:rPr lang="en-US" sz="2800" b="1" dirty="0" smtClean="0">
                <a:solidFill>
                  <a:srgbClr val="FF0000"/>
                </a:solidFill>
              </a:rPr>
              <a:t>Basic terms</a:t>
            </a:r>
          </a:p>
          <a:p>
            <a:pPr defTabSz="914400" eaLnBrk="1" fontAlgn="auto" hangingPunct="1">
              <a:lnSpc>
                <a:spcPct val="100000"/>
              </a:lnSpc>
              <a:spcBef>
                <a:spcPts val="0"/>
              </a:spcBef>
              <a:spcAft>
                <a:spcPts val="0"/>
              </a:spcAft>
              <a:buClrTx/>
              <a:buSzTx/>
              <a:defRPr/>
            </a:pPr>
            <a:r>
              <a:rPr lang="en-US" sz="2400" dirty="0" smtClean="0">
                <a:solidFill>
                  <a:schemeClr val="tx1"/>
                </a:solidFill>
              </a:rPr>
              <a:t>Intent</a:t>
            </a:r>
          </a:p>
          <a:p>
            <a:pPr defTabSz="914400" eaLnBrk="1" fontAlgn="auto" hangingPunct="1">
              <a:lnSpc>
                <a:spcPct val="100000"/>
              </a:lnSpc>
              <a:spcBef>
                <a:spcPts val="0"/>
              </a:spcBef>
              <a:spcAft>
                <a:spcPts val="0"/>
              </a:spcAft>
              <a:buClrTx/>
              <a:buSzTx/>
              <a:defRPr/>
            </a:pPr>
            <a:r>
              <a:rPr lang="en-US" sz="2400" dirty="0" smtClean="0">
                <a:solidFill>
                  <a:schemeClr val="tx1"/>
                </a:solidFill>
              </a:rPr>
              <a:t>Entity</a:t>
            </a:r>
          </a:p>
          <a:p>
            <a:pPr defTabSz="914400" eaLnBrk="1" fontAlgn="auto" hangingPunct="1">
              <a:lnSpc>
                <a:spcPct val="100000"/>
              </a:lnSpc>
              <a:spcBef>
                <a:spcPts val="0"/>
              </a:spcBef>
              <a:spcAft>
                <a:spcPts val="0"/>
              </a:spcAft>
              <a:buClrTx/>
              <a:buSzTx/>
              <a:defRPr/>
            </a:pPr>
            <a:r>
              <a:rPr lang="en-US" sz="2400" dirty="0" smtClean="0">
                <a:solidFill>
                  <a:schemeClr val="tx1"/>
                </a:solidFill>
              </a:rPr>
              <a:t>Dialog</a:t>
            </a:r>
          </a:p>
          <a:p>
            <a:pPr defTabSz="914400" eaLnBrk="1" fontAlgn="auto" hangingPunct="1">
              <a:lnSpc>
                <a:spcPct val="100000"/>
              </a:lnSpc>
              <a:spcBef>
                <a:spcPts val="0"/>
              </a:spcBef>
              <a:spcAft>
                <a:spcPts val="0"/>
              </a:spcAft>
              <a:buClrTx/>
              <a:buSzTx/>
              <a:defRPr/>
            </a:pPr>
            <a:r>
              <a:rPr lang="en-US" sz="2400" dirty="0" smtClean="0">
                <a:solidFill>
                  <a:schemeClr val="tx1"/>
                </a:solidFill>
              </a:rPr>
              <a:t>Context</a:t>
            </a:r>
            <a:endParaRPr lang="en-US" sz="2400" dirty="0">
              <a:solidFill>
                <a:schemeClr val="tx1"/>
              </a:solidFill>
            </a:endParaRPr>
          </a:p>
        </p:txBody>
      </p:sp>
    </p:spTree>
    <p:extLst>
      <p:ext uri="{BB962C8B-B14F-4D97-AF65-F5344CB8AC3E}">
        <p14:creationId xmlns:p14="http://schemas.microsoft.com/office/powerpoint/2010/main" val="14383157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What is Conversation service?</a:t>
            </a:r>
            <a:endParaRPr lang="en-US" sz="4000" dirty="0"/>
          </a:p>
        </p:txBody>
      </p:sp>
      <p:sp>
        <p:nvSpPr>
          <p:cNvPr id="3" name="Content Placeholder 2"/>
          <p:cNvSpPr>
            <a:spLocks noGrp="1"/>
          </p:cNvSpPr>
          <p:nvPr>
            <p:ph idx="1"/>
          </p:nvPr>
        </p:nvSpPr>
        <p:spPr/>
        <p:txBody>
          <a:bodyPr/>
          <a:lstStyle/>
          <a:p>
            <a:pPr marL="0" indent="0" defTabSz="914400" eaLnBrk="1" fontAlgn="auto" hangingPunct="1">
              <a:lnSpc>
                <a:spcPct val="100000"/>
              </a:lnSpc>
              <a:spcBef>
                <a:spcPts val="0"/>
              </a:spcBef>
              <a:spcAft>
                <a:spcPts val="0"/>
              </a:spcAft>
              <a:buClrTx/>
              <a:buSzTx/>
              <a:buNone/>
              <a:defRPr/>
            </a:pPr>
            <a:endParaRPr lang="en-US" sz="2400" dirty="0"/>
          </a:p>
          <a:p>
            <a:pPr marL="0" indent="0" defTabSz="914400" eaLnBrk="1" fontAlgn="auto" hangingPunct="1">
              <a:lnSpc>
                <a:spcPct val="100000"/>
              </a:lnSpc>
              <a:spcBef>
                <a:spcPts val="0"/>
              </a:spcBef>
              <a:spcAft>
                <a:spcPts val="0"/>
              </a:spcAft>
              <a:buClrTx/>
              <a:buSzTx/>
              <a:buNone/>
              <a:defRPr/>
            </a:pPr>
            <a:endParaRPr lang="en-US" sz="2400" dirty="0" smtClean="0"/>
          </a:p>
        </p:txBody>
      </p:sp>
      <p:pic>
        <p:nvPicPr>
          <p:cNvPr id="4" name="Picture 3"/>
          <p:cNvPicPr>
            <a:picLocks noChangeAspect="1"/>
          </p:cNvPicPr>
          <p:nvPr/>
        </p:nvPicPr>
        <p:blipFill>
          <a:blip r:embed="rId2"/>
          <a:stretch>
            <a:fillRect/>
          </a:stretch>
        </p:blipFill>
        <p:spPr>
          <a:xfrm>
            <a:off x="-1" y="1662423"/>
            <a:ext cx="10080625" cy="4234827"/>
          </a:xfrm>
          <a:prstGeom prst="rect">
            <a:avLst/>
          </a:prstGeom>
        </p:spPr>
      </p:pic>
    </p:spTree>
    <p:extLst>
      <p:ext uri="{BB962C8B-B14F-4D97-AF65-F5344CB8AC3E}">
        <p14:creationId xmlns:p14="http://schemas.microsoft.com/office/powerpoint/2010/main" val="1398854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Intents and entities</a:t>
            </a:r>
            <a:endParaRPr lang="en-US" dirty="0"/>
          </a:p>
        </p:txBody>
      </p:sp>
      <p:sp>
        <p:nvSpPr>
          <p:cNvPr id="3" name="Content Placeholder 2"/>
          <p:cNvSpPr>
            <a:spLocks noGrp="1"/>
          </p:cNvSpPr>
          <p:nvPr>
            <p:ph idx="1"/>
          </p:nvPr>
        </p:nvSpPr>
        <p:spPr/>
        <p:txBody>
          <a:bodyPr/>
          <a:lstStyle/>
          <a:p>
            <a:r>
              <a:rPr lang="en-US" dirty="0"/>
              <a:t>purpose or goal expressed in </a:t>
            </a:r>
            <a:r>
              <a:rPr lang="en-US" dirty="0" smtClean="0"/>
              <a:t>an input</a:t>
            </a:r>
          </a:p>
          <a:p>
            <a:r>
              <a:rPr lang="en-US" dirty="0" smtClean="0"/>
              <a:t>recognizing input =&gt; </a:t>
            </a:r>
            <a:r>
              <a:rPr lang="en-US" dirty="0"/>
              <a:t>choose the correct dialog </a:t>
            </a:r>
            <a:r>
              <a:rPr lang="en-US" dirty="0" smtClean="0"/>
              <a:t>flow</a:t>
            </a:r>
          </a:p>
          <a:p>
            <a:endParaRPr lang="en-US" dirty="0"/>
          </a:p>
          <a:p>
            <a:r>
              <a:rPr lang="en-US" dirty="0"/>
              <a:t>represents a class of object or a data </a:t>
            </a:r>
            <a:r>
              <a:rPr lang="en-US" dirty="0" smtClean="0"/>
              <a:t>type</a:t>
            </a:r>
          </a:p>
          <a:p>
            <a:endParaRPr lang="en-US" dirty="0"/>
          </a:p>
        </p:txBody>
      </p:sp>
    </p:spTree>
    <p:extLst>
      <p:ext uri="{BB962C8B-B14F-4D97-AF65-F5344CB8AC3E}">
        <p14:creationId xmlns:p14="http://schemas.microsoft.com/office/powerpoint/2010/main" val="1263267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Dialog</a:t>
            </a:r>
            <a:endParaRPr lang="en-US" dirty="0"/>
          </a:p>
        </p:txBody>
      </p:sp>
      <p:sp>
        <p:nvSpPr>
          <p:cNvPr id="3" name="Content Placeholder 2"/>
          <p:cNvSpPr>
            <a:spLocks noGrp="1"/>
          </p:cNvSpPr>
          <p:nvPr>
            <p:ph idx="1"/>
          </p:nvPr>
        </p:nvSpPr>
        <p:spPr/>
        <p:txBody>
          <a:bodyPr/>
          <a:lstStyle/>
          <a:p>
            <a:r>
              <a:rPr lang="en-US" dirty="0"/>
              <a:t>uses the intents and </a:t>
            </a:r>
            <a:r>
              <a:rPr lang="en-US" dirty="0" smtClean="0"/>
              <a:t>entities</a:t>
            </a:r>
          </a:p>
          <a:p>
            <a:r>
              <a:rPr lang="en-US" dirty="0" smtClean="0"/>
              <a:t>interacts </a:t>
            </a:r>
            <a:r>
              <a:rPr lang="en-US" dirty="0"/>
              <a:t>with the user and </a:t>
            </a:r>
            <a:r>
              <a:rPr lang="en-US" dirty="0" smtClean="0"/>
              <a:t>provides a response</a:t>
            </a:r>
            <a:endParaRPr lang="en-US" dirty="0"/>
          </a:p>
          <a:p>
            <a:endParaRPr lang="en-US" dirty="0"/>
          </a:p>
        </p:txBody>
      </p:sp>
    </p:spTree>
    <p:extLst>
      <p:ext uri="{BB962C8B-B14F-4D97-AF65-F5344CB8AC3E}">
        <p14:creationId xmlns:p14="http://schemas.microsoft.com/office/powerpoint/2010/main" val="784119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Development</a:t>
            </a:r>
            <a:endParaRPr lang="en-US" dirty="0"/>
          </a:p>
        </p:txBody>
      </p:sp>
      <p:sp>
        <p:nvSpPr>
          <p:cNvPr id="4" name="Content Placeholder 2"/>
          <p:cNvSpPr>
            <a:spLocks noGrp="1"/>
          </p:cNvSpPr>
          <p:nvPr>
            <p:ph idx="1"/>
          </p:nvPr>
        </p:nvSpPr>
        <p:spPr>
          <a:xfrm>
            <a:off x="503808" y="1691605"/>
            <a:ext cx="9069387" cy="4987925"/>
          </a:xfrm>
        </p:spPr>
        <p:txBody>
          <a:bodyPr/>
          <a:lstStyle/>
          <a:p>
            <a:pPr marL="0" indent="0">
              <a:buNone/>
            </a:pPr>
            <a:r>
              <a:rPr lang="en-US" sz="2800" dirty="0" smtClean="0"/>
              <a:t>Two options how to use Conversation API:</a:t>
            </a:r>
          </a:p>
          <a:p>
            <a:pPr lvl="1"/>
            <a:r>
              <a:rPr lang="en-US" sz="2400" dirty="0" smtClean="0"/>
              <a:t>Curl based API</a:t>
            </a:r>
          </a:p>
          <a:p>
            <a:pPr lvl="1"/>
            <a:r>
              <a:rPr lang="en-US" sz="2400" dirty="0" smtClean="0"/>
              <a:t>Download and install programming language API</a:t>
            </a:r>
          </a:p>
          <a:p>
            <a:pPr lvl="2"/>
            <a:r>
              <a:rPr lang="en-US" sz="2000" dirty="0"/>
              <a:t>Node SDK - </a:t>
            </a:r>
            <a:r>
              <a:rPr lang="en-US" sz="2000" dirty="0">
                <a:hlinkClick r:id="rId2"/>
              </a:rPr>
              <a:t>https://</a:t>
            </a:r>
            <a:r>
              <a:rPr lang="en-US" sz="2000" dirty="0" smtClean="0">
                <a:hlinkClick r:id="rId2"/>
              </a:rPr>
              <a:t>github.com/watson-developer-cloud/node-sdk</a:t>
            </a:r>
            <a:endParaRPr lang="en-US" sz="2000" dirty="0" smtClean="0"/>
          </a:p>
          <a:p>
            <a:pPr lvl="2"/>
            <a:r>
              <a:rPr lang="en-US" sz="2000" dirty="0" smtClean="0"/>
              <a:t>Java SDK </a:t>
            </a:r>
            <a:r>
              <a:rPr lang="en-US" sz="2000" dirty="0"/>
              <a:t>- </a:t>
            </a:r>
            <a:r>
              <a:rPr lang="en-US" sz="2000" dirty="0">
                <a:hlinkClick r:id="rId3"/>
              </a:rPr>
              <a:t>https://</a:t>
            </a:r>
            <a:r>
              <a:rPr lang="en-US" sz="2000" dirty="0" smtClean="0">
                <a:hlinkClick r:id="rId3"/>
              </a:rPr>
              <a:t>github.com/watson-developer-cloud/java-sdk</a:t>
            </a:r>
            <a:endParaRPr lang="en-US" sz="2000" dirty="0" smtClean="0"/>
          </a:p>
          <a:p>
            <a:pPr lvl="2"/>
            <a:r>
              <a:rPr lang="en-US" sz="2000" dirty="0"/>
              <a:t>Python SDK - </a:t>
            </a:r>
            <a:r>
              <a:rPr lang="en-US" sz="2000" dirty="0">
                <a:hlinkClick r:id="rId4"/>
              </a:rPr>
              <a:t>https://</a:t>
            </a:r>
            <a:r>
              <a:rPr lang="en-US" sz="2000" dirty="0" smtClean="0">
                <a:hlinkClick r:id="rId4"/>
              </a:rPr>
              <a:t>github.com/watson-developer-cloud/python-sdk</a:t>
            </a:r>
            <a:endParaRPr lang="en-US" sz="2000" dirty="0" smtClean="0"/>
          </a:p>
          <a:p>
            <a:pPr lvl="2"/>
            <a:r>
              <a:rPr lang="en-US" sz="2000" dirty="0"/>
              <a:t>iOS SDK - </a:t>
            </a:r>
            <a:r>
              <a:rPr lang="en-US" sz="2000" dirty="0">
                <a:hlinkClick r:id="rId5"/>
              </a:rPr>
              <a:t>https://</a:t>
            </a:r>
            <a:r>
              <a:rPr lang="en-US" sz="2000" dirty="0" smtClean="0">
                <a:hlinkClick r:id="rId5"/>
              </a:rPr>
              <a:t>github.com/watson-developer-cloud/swift-sdk</a:t>
            </a:r>
            <a:endParaRPr lang="en-US" sz="2000" dirty="0" smtClean="0"/>
          </a:p>
          <a:p>
            <a:pPr lvl="2"/>
            <a:r>
              <a:rPr lang="en-US" sz="2000" dirty="0"/>
              <a:t>Unity SDK - https://</a:t>
            </a:r>
            <a:r>
              <a:rPr lang="en-US" sz="2000" dirty="0" err="1"/>
              <a:t>github.com</a:t>
            </a:r>
            <a:r>
              <a:rPr lang="en-US" sz="2000" dirty="0"/>
              <a:t>/</a:t>
            </a:r>
            <a:r>
              <a:rPr lang="en-US" sz="2000" dirty="0" err="1"/>
              <a:t>watson</a:t>
            </a:r>
            <a:r>
              <a:rPr lang="en-US" sz="2000" dirty="0"/>
              <a:t>-developer-cloud/unity-</a:t>
            </a:r>
            <a:r>
              <a:rPr lang="en-US" sz="2000" dirty="0" err="1"/>
              <a:t>sdk</a:t>
            </a:r>
            <a:endParaRPr lang="en-US" sz="2000" dirty="0"/>
          </a:p>
        </p:txBody>
      </p:sp>
    </p:spTree>
    <p:extLst>
      <p:ext uri="{BB962C8B-B14F-4D97-AF65-F5344CB8AC3E}">
        <p14:creationId xmlns:p14="http://schemas.microsoft.com/office/powerpoint/2010/main" val="381568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808" y="251445"/>
            <a:ext cx="9069387" cy="1260475"/>
          </a:xfrm>
        </p:spPr>
        <p:txBody>
          <a:bodyPr/>
          <a:lstStyle/>
          <a:p>
            <a:r>
              <a:rPr lang="en-US" dirty="0" smtClean="0"/>
              <a:t>Node-RED</a:t>
            </a:r>
            <a:endParaRPr lang="en-US" dirty="0"/>
          </a:p>
        </p:txBody>
      </p:sp>
      <p:sp>
        <p:nvSpPr>
          <p:cNvPr id="3" name="Content Placeholder 2"/>
          <p:cNvSpPr>
            <a:spLocks noGrp="1"/>
          </p:cNvSpPr>
          <p:nvPr>
            <p:ph idx="1"/>
          </p:nvPr>
        </p:nvSpPr>
        <p:spPr/>
        <p:txBody>
          <a:bodyPr/>
          <a:lstStyle/>
          <a:p>
            <a:r>
              <a:rPr lang="en-US" dirty="0"/>
              <a:t>f</a:t>
            </a:r>
            <a:r>
              <a:rPr lang="en-US" dirty="0" smtClean="0"/>
              <a:t>low-based </a:t>
            </a:r>
            <a:r>
              <a:rPr lang="en-US" dirty="0"/>
              <a:t>programming for the Internet of Things</a:t>
            </a:r>
          </a:p>
          <a:p>
            <a:r>
              <a:rPr lang="en-US" dirty="0"/>
              <a:t>browser-based editor</a:t>
            </a:r>
          </a:p>
        </p:txBody>
      </p:sp>
      <p:pic>
        <p:nvPicPr>
          <p:cNvPr id="4" name="Picture 3"/>
          <p:cNvPicPr>
            <a:picLocks noChangeAspect="1"/>
          </p:cNvPicPr>
          <p:nvPr/>
        </p:nvPicPr>
        <p:blipFill>
          <a:blip r:embed="rId2"/>
          <a:stretch>
            <a:fillRect/>
          </a:stretch>
        </p:blipFill>
        <p:spPr>
          <a:xfrm>
            <a:off x="3240112" y="3491805"/>
            <a:ext cx="3477915" cy="3477915"/>
          </a:xfrm>
          <a:prstGeom prst="rect">
            <a:avLst/>
          </a:prstGeom>
        </p:spPr>
      </p:pic>
    </p:spTree>
    <p:extLst>
      <p:ext uri="{BB962C8B-B14F-4D97-AF65-F5344CB8AC3E}">
        <p14:creationId xmlns:p14="http://schemas.microsoft.com/office/powerpoint/2010/main" val="445264035"/>
      </p:ext>
    </p:extLst>
  </p:cSld>
  <p:clrMapOvr>
    <a:masterClrMapping/>
  </p:clrMapOvr>
</p:sld>
</file>

<file path=ppt/theme/theme1.xml><?xml version="1.0" encoding="utf-8"?>
<a:theme xmlns:a="http://schemas.openxmlformats.org/drawingml/2006/main" name="iLAB-template-RED">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ＭＳ Ｐゴシック"/>
        <a:cs typeface="Microsoft YaHei"/>
      </a:majorFont>
      <a:minorFont>
        <a:latin typeface="Arial"/>
        <a:ea typeface="ＭＳ Ｐゴシック"/>
        <a:cs typeface="Microsoft YaHei"/>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3000"/>
          </a:lnSpc>
          <a:spcBef>
            <a:spcPct val="0"/>
          </a:spcBef>
          <a:spcAft>
            <a:spcPct val="0"/>
          </a:spcAft>
          <a:buClr>
            <a:srgbClr val="000000"/>
          </a:buClr>
          <a:buSzPct val="100000"/>
          <a:buFont typeface="Times New Roman" charset="0"/>
          <a:buNone/>
          <a:tabLst/>
          <a:defRPr kumimoji="0" lang="en-GB" sz="1800" b="0" i="0" u="none" strike="noStrike" cap="none" normalizeH="0" baseline="0">
            <a:ln>
              <a:noFill/>
            </a:ln>
            <a:effectLst/>
            <a:latin typeface="Arial" charset="0"/>
            <a:ea typeface="ＭＳ Ｐゴシック" charset="0"/>
            <a:cs typeface="Microsoft YaHei"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3000"/>
          </a:lnSpc>
          <a:spcBef>
            <a:spcPct val="0"/>
          </a:spcBef>
          <a:spcAft>
            <a:spcPct val="0"/>
          </a:spcAft>
          <a:buClr>
            <a:srgbClr val="000000"/>
          </a:buClr>
          <a:buSzPct val="100000"/>
          <a:buFont typeface="Times New Roman" charset="0"/>
          <a:buNone/>
          <a:tabLst/>
          <a:defRPr kumimoji="0" lang="en-GB" sz="1800" b="0" i="0" u="none" strike="noStrike" cap="none" normalizeH="0" baseline="0">
            <a:ln>
              <a:noFill/>
            </a:ln>
            <a:effectLst/>
            <a:latin typeface="Arial" charset="0"/>
            <a:ea typeface="ＭＳ Ｐゴシック" charset="0"/>
            <a:cs typeface="Microsoft YaHei"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iLAB-template-WHIT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ＭＳ Ｐゴシック"/>
        <a:cs typeface="Microsoft YaHei"/>
      </a:majorFont>
      <a:minorFont>
        <a:latin typeface="Arial"/>
        <a:ea typeface="ＭＳ Ｐゴシック"/>
        <a:cs typeface="Microsoft YaHei"/>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3000"/>
          </a:lnSpc>
          <a:spcBef>
            <a:spcPct val="0"/>
          </a:spcBef>
          <a:spcAft>
            <a:spcPct val="0"/>
          </a:spcAft>
          <a:buClr>
            <a:srgbClr val="000000"/>
          </a:buClr>
          <a:buSzPct val="100000"/>
          <a:buFont typeface="Times New Roman" charset="0"/>
          <a:buNone/>
          <a:tabLst/>
          <a:defRPr kumimoji="0" lang="en-GB" sz="1800" b="0" i="0" u="none" strike="noStrike" cap="none" normalizeH="0" baseline="0">
            <a:ln>
              <a:noFill/>
            </a:ln>
            <a:effectLst/>
            <a:latin typeface="Arial" charset="0"/>
            <a:ea typeface="ＭＳ Ｐゴシック" charset="0"/>
            <a:cs typeface="Microsoft YaHei"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3000"/>
          </a:lnSpc>
          <a:spcBef>
            <a:spcPct val="0"/>
          </a:spcBef>
          <a:spcAft>
            <a:spcPct val="0"/>
          </a:spcAft>
          <a:buClr>
            <a:srgbClr val="000000"/>
          </a:buClr>
          <a:buSzPct val="100000"/>
          <a:buFont typeface="Times New Roman" charset="0"/>
          <a:buNone/>
          <a:tabLst/>
          <a:defRPr kumimoji="0" lang="en-GB" sz="1800" b="0" i="0" u="none" strike="noStrike" cap="none" normalizeH="0" baseline="0">
            <a:ln>
              <a:noFill/>
            </a:ln>
            <a:effectLst/>
            <a:latin typeface="Arial" charset="0"/>
            <a:ea typeface="ＭＳ Ｐゴシック" charset="0"/>
            <a:cs typeface="Microsoft YaHei"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2966</TotalTime>
  <Words>363</Words>
  <Application>Microsoft Macintosh PowerPoint</Application>
  <PresentationFormat>Custom</PresentationFormat>
  <Paragraphs>81</Paragraphs>
  <Slides>13</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13</vt:i4>
      </vt:variant>
    </vt:vector>
  </HeadingPairs>
  <TitlesOfParts>
    <vt:vector size="21" baseType="lpstr">
      <vt:lpstr>Arial</vt:lpstr>
      <vt:lpstr>Helvetica</vt:lpstr>
      <vt:lpstr>Lucida Sans Unicode</vt:lpstr>
      <vt:lpstr>Microsoft YaHei</vt:lpstr>
      <vt:lpstr>ＭＳ Ｐゴシック</vt:lpstr>
      <vt:lpstr>Times New Roman</vt:lpstr>
      <vt:lpstr>iLAB-template-RED</vt:lpstr>
      <vt:lpstr>iLAB-template-WHITE</vt:lpstr>
      <vt:lpstr>WDC Basics  Future Skills Academy 2017   Daniel Chabr Watson iLab developer </vt:lpstr>
      <vt:lpstr>Projects Overview</vt:lpstr>
      <vt:lpstr>Agenda</vt:lpstr>
      <vt:lpstr>What is Conversation service?</vt:lpstr>
      <vt:lpstr>What is Conversation service?</vt:lpstr>
      <vt:lpstr>Intents and entities</vt:lpstr>
      <vt:lpstr>Dialog</vt:lpstr>
      <vt:lpstr>Development</vt:lpstr>
      <vt:lpstr>Node-RED</vt:lpstr>
      <vt:lpstr>Node-RED</vt:lpstr>
      <vt:lpstr>WDC in Node-RED</vt:lpstr>
      <vt:lpstr>Slack bot integration</vt:lpstr>
      <vt:lpstr>Resources</vt:lpstr>
    </vt:vector>
  </TitlesOfParts>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2016 Overview</dc:title>
  <cp:lastModifiedBy>Chabr</cp:lastModifiedBy>
  <cp:revision>107</cp:revision>
  <cp:lastPrinted>1601-01-01T00:00:00Z</cp:lastPrinted>
  <dcterms:created xsi:type="dcterms:W3CDTF">2016-01-31T11:08:15Z</dcterms:created>
  <dcterms:modified xsi:type="dcterms:W3CDTF">2017-06-20T10:42:30Z</dcterms:modified>
</cp:coreProperties>
</file>

<file path=docProps/thumbnail.jpeg>
</file>